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5"/>
  </p:notesMasterIdLst>
  <p:handoutMasterIdLst>
    <p:handoutMasterId r:id="rId16"/>
  </p:handoutMasterIdLst>
  <p:sldIdLst>
    <p:sldId id="257" r:id="rId5"/>
    <p:sldId id="389" r:id="rId6"/>
    <p:sldId id="384" r:id="rId7"/>
    <p:sldId id="279" r:id="rId8"/>
    <p:sldId id="392" r:id="rId9"/>
    <p:sldId id="393" r:id="rId10"/>
    <p:sldId id="394" r:id="rId11"/>
    <p:sldId id="395" r:id="rId12"/>
    <p:sldId id="321" r:id="rId13"/>
    <p:sldId id="391" r:id="rId14"/>
  </p:sldIdLst>
  <p:sldSz cx="12192000" cy="6858000"/>
  <p:notesSz cx="6858000" cy="9144000"/>
  <p:defaultTextStyle>
    <a:defPPr rtl="0">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3725" autoAdjust="0"/>
  </p:normalViewPr>
  <p:slideViewPr>
    <p:cSldViewPr snapToGrid="0">
      <p:cViewPr varScale="1">
        <p:scale>
          <a:sx n="103" d="100"/>
          <a:sy n="103" d="100"/>
        </p:scale>
        <p:origin x="126" y="348"/>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l-PL"/>
          </a:p>
        </p:txBody>
      </p:sp>
      <p:sp>
        <p:nvSpPr>
          <p:cNvPr id="3" name="Data — symbol zastępczy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D4C38CF-67C2-4088-A2AD-522FD06E4E9F}" type="datetime1">
              <a:rPr lang="pl-PL" smtClean="0"/>
              <a:t>17.06.2022</a:t>
            </a:fld>
            <a:endParaRPr lang="pl-PL"/>
          </a:p>
        </p:txBody>
      </p:sp>
      <p:sp>
        <p:nvSpPr>
          <p:cNvPr id="4" name="Stopka — symbol zastępczy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l-PL"/>
          </a:p>
        </p:txBody>
      </p:sp>
      <p:sp>
        <p:nvSpPr>
          <p:cNvPr id="5" name="Numer slajdu — symbol zastępczy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23CDBB5-5B4A-4483-935D-A73935186B4D}" type="slidenum">
              <a:rPr lang="pl-PL" smtClean="0"/>
              <a:t>‹#›</a:t>
            </a:fld>
            <a:endParaRPr lang="pl-PL"/>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l-PL"/>
          </a:p>
        </p:txBody>
      </p:sp>
      <p:sp>
        <p:nvSpPr>
          <p:cNvPr id="3" name="Data — symbol zastępcz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BFB94E0-1F98-4426-9482-6C6FD17970C3}" type="datetime1">
              <a:rPr lang="pl-PL" smtClean="0"/>
              <a:t>17.06.2022</a:t>
            </a:fld>
            <a:endParaRPr lang="pl-PL"/>
          </a:p>
        </p:txBody>
      </p:sp>
      <p:sp>
        <p:nvSpPr>
          <p:cNvPr id="4" name="Obraz slajdu — symbol zastępczy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l-PL"/>
          </a:p>
        </p:txBody>
      </p:sp>
      <p:sp>
        <p:nvSpPr>
          <p:cNvPr id="5" name="Notatki — symbol zastępcz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l-PL"/>
              <a:t>Kliknij, aby edytować style wzorców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6" name="Stopka — symbol zastępczy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l-PL"/>
          </a:p>
        </p:txBody>
      </p:sp>
      <p:sp>
        <p:nvSpPr>
          <p:cNvPr id="7" name="Numer slajdu — symbol zastępczy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7CCE34D-CFF1-4FFE-815B-D050E7ED2DFD}" type="slidenum">
              <a:rPr lang="pl-PL" smtClean="0"/>
              <a:t>‹#›</a:t>
            </a:fld>
            <a:endParaRPr lang="pl-PL"/>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5"/>
          </p:nvPr>
        </p:nvSpPr>
        <p:spPr/>
        <p:txBody>
          <a:bodyPr rtlCol="0"/>
          <a:lstStyle/>
          <a:p>
            <a:pPr rtl="0"/>
            <a:fld id="{1983A999-5E0E-42CA-8400-604AE921FF7C}" type="slidenum">
              <a:rPr lang="pl-PL" smtClean="0"/>
              <a:t>1</a:t>
            </a:fld>
            <a:endParaRPr lang="pl-PL"/>
          </a:p>
        </p:txBody>
      </p:sp>
      <p:sp>
        <p:nvSpPr>
          <p:cNvPr id="5" name="Symbol zastępczy daty 4">
            <a:extLst>
              <a:ext uri="{FF2B5EF4-FFF2-40B4-BE49-F238E27FC236}">
                <a16:creationId xmlns:a16="http://schemas.microsoft.com/office/drawing/2014/main" id="{DB1513CE-31DD-419A-8771-730D41147047}"/>
              </a:ext>
            </a:extLst>
          </p:cNvPr>
          <p:cNvSpPr>
            <a:spLocks noGrp="1"/>
          </p:cNvSpPr>
          <p:nvPr>
            <p:ph type="dt" idx="1"/>
          </p:nvPr>
        </p:nvSpPr>
        <p:spPr/>
        <p:txBody>
          <a:bodyPr/>
          <a:lstStyle/>
          <a:p>
            <a:pPr rtl="0"/>
            <a:fld id="{68DDCB5A-8DF3-4145-9175-339BBE145B1B}" type="datetime1">
              <a:rPr lang="pl-PL" smtClean="0"/>
              <a:t>17.06.2022</a:t>
            </a:fld>
            <a:endParaRPr lang="pl-PL"/>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5"/>
          </p:nvPr>
        </p:nvSpPr>
        <p:spPr/>
        <p:txBody>
          <a:bodyPr rtlCol="0"/>
          <a:lstStyle/>
          <a:p>
            <a:pPr rtl="0"/>
            <a:fld id="{1983A999-5E0E-42CA-8400-604AE921FF7C}" type="slidenum">
              <a:rPr lang="pl-PL" smtClean="0"/>
              <a:t>3</a:t>
            </a:fld>
            <a:endParaRPr lang="pl-PL"/>
          </a:p>
        </p:txBody>
      </p:sp>
      <p:sp>
        <p:nvSpPr>
          <p:cNvPr id="5" name="Symbol zastępczy daty 4">
            <a:extLst>
              <a:ext uri="{FF2B5EF4-FFF2-40B4-BE49-F238E27FC236}">
                <a16:creationId xmlns:a16="http://schemas.microsoft.com/office/drawing/2014/main" id="{9B290639-4E92-4ED8-8D96-471111637F13}"/>
              </a:ext>
            </a:extLst>
          </p:cNvPr>
          <p:cNvSpPr>
            <a:spLocks noGrp="1"/>
          </p:cNvSpPr>
          <p:nvPr>
            <p:ph type="dt" idx="1"/>
          </p:nvPr>
        </p:nvSpPr>
        <p:spPr/>
        <p:txBody>
          <a:bodyPr/>
          <a:lstStyle/>
          <a:p>
            <a:pPr rtl="0"/>
            <a:fld id="{725DCC78-8463-444F-A0CF-2EABB296C18C}" type="datetime1">
              <a:rPr lang="pl-PL" smtClean="0"/>
              <a:t>17.06.2022</a:t>
            </a:fld>
            <a:endParaRPr lang="pl-PL"/>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5"/>
          </p:nvPr>
        </p:nvSpPr>
        <p:spPr/>
        <p:txBody>
          <a:bodyPr rtlCol="0"/>
          <a:lstStyle/>
          <a:p>
            <a:pPr rtl="0"/>
            <a:fld id="{1983A999-5E0E-42CA-8400-604AE921FF7C}" type="slidenum">
              <a:rPr lang="pl-PL" smtClean="0"/>
              <a:t>9</a:t>
            </a:fld>
            <a:endParaRPr lang="pl-PL"/>
          </a:p>
        </p:txBody>
      </p:sp>
      <p:sp>
        <p:nvSpPr>
          <p:cNvPr id="5" name="Symbol zastępczy daty 4">
            <a:extLst>
              <a:ext uri="{FF2B5EF4-FFF2-40B4-BE49-F238E27FC236}">
                <a16:creationId xmlns:a16="http://schemas.microsoft.com/office/drawing/2014/main" id="{DC575042-9803-4365-98E6-7B269EDD9F1D}"/>
              </a:ext>
            </a:extLst>
          </p:cNvPr>
          <p:cNvSpPr>
            <a:spLocks noGrp="1"/>
          </p:cNvSpPr>
          <p:nvPr>
            <p:ph type="dt" idx="1"/>
          </p:nvPr>
        </p:nvSpPr>
        <p:spPr/>
        <p:txBody>
          <a:bodyPr/>
          <a:lstStyle/>
          <a:p>
            <a:pPr rtl="0"/>
            <a:fld id="{9509B6E6-3E65-49C0-94CE-1A750F0F84E8}" type="datetime1">
              <a:rPr lang="pl-PL" smtClean="0"/>
              <a:t>17.06.2022</a:t>
            </a:fld>
            <a:endParaRPr lang="pl-PL"/>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ytuł">
    <p:spTree>
      <p:nvGrpSpPr>
        <p:cNvPr id="1" name=""/>
        <p:cNvGrpSpPr/>
        <p:nvPr/>
      </p:nvGrpSpPr>
      <p:grpSpPr>
        <a:xfrm>
          <a:off x="0" y="0"/>
          <a:ext cx="0" cy="0"/>
          <a:chOff x="0" y="0"/>
          <a:chExt cx="0" cy="0"/>
        </a:xfrm>
      </p:grpSpPr>
      <p:sp>
        <p:nvSpPr>
          <p:cNvPr id="6" name="Tytuł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rtlCol="0" anchor="b" anchorCtr="0">
            <a:noAutofit/>
          </a:bodyPr>
          <a:lstStyle/>
          <a:p>
            <a:pPr rtl="0"/>
            <a:r>
              <a:rPr lang="pl-PL" sz="4800"/>
              <a:t>3DFloat</a:t>
            </a:r>
          </a:p>
        </p:txBody>
      </p:sp>
      <p:sp>
        <p:nvSpPr>
          <p:cNvPr id="14" name="Obraz — symbol zastępczy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rtlCol="0">
            <a:noAutofit/>
          </a:bodyPr>
          <a:lstStyle/>
          <a:p>
            <a:pPr rtl="0"/>
            <a:r>
              <a:rPr lang="pl-PL"/>
              <a:t>Kliknij ikonę, aby dodać obraz</a:t>
            </a:r>
          </a:p>
        </p:txBody>
      </p:sp>
      <p:sp>
        <p:nvSpPr>
          <p:cNvPr id="8" name="Ow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grpSp>
        <p:nvGrpSpPr>
          <p:cNvPr id="9" name="Grupa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Dowolny kształt: Kształt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sp>
          <p:nvSpPr>
            <p:cNvPr id="11" name="Ow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grpSp>
      <p:sp>
        <p:nvSpPr>
          <p:cNvPr id="3" name="Tekst — symbol zastępczy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rtlCol="0">
            <a:noAutofit/>
          </a:bodyPr>
          <a:lstStyle>
            <a:lvl1pPr>
              <a:buNone/>
              <a:defRPr sz="2000"/>
            </a:lvl1pPr>
            <a:lvl2pPr>
              <a:buNone/>
              <a:defRPr sz="2000"/>
            </a:lvl2pPr>
            <a:lvl3pPr>
              <a:buNone/>
              <a:defRPr sz="2000"/>
            </a:lvl3pPr>
            <a:lvl4pPr>
              <a:buNone/>
              <a:defRPr sz="2000"/>
            </a:lvl4pPr>
            <a:lvl5pPr>
              <a:buNone/>
              <a:defRPr sz="2000"/>
            </a:lvl5pPr>
          </a:lstStyle>
          <a:p>
            <a:pPr lvl="0" rtl="0"/>
            <a:r>
              <a:rPr lang="pl-PL"/>
              <a:t>Kliknij, aby edytować style wzorca tekstu</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Kolumna zawartości 3">
    <p:spTree>
      <p:nvGrpSpPr>
        <p:cNvPr id="1" name=""/>
        <p:cNvGrpSpPr/>
        <p:nvPr/>
      </p:nvGrpSpPr>
      <p:grpSpPr>
        <a:xfrm>
          <a:off x="0" y="0"/>
          <a:ext cx="0" cy="0"/>
          <a:chOff x="0" y="0"/>
          <a:chExt cx="0" cy="0"/>
        </a:xfrm>
      </p:grpSpPr>
      <p:grpSp>
        <p:nvGrpSpPr>
          <p:cNvPr id="34" name="Grupa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Dowolny kształt: Kształt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pl-PL" dirty="0"/>
            </a:p>
          </p:txBody>
        </p:sp>
        <p:sp>
          <p:nvSpPr>
            <p:cNvPr id="36" name="Dowolny kształt: Kształt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pl-PL" dirty="0">
                <a:solidFill>
                  <a:schemeClr val="tx1"/>
                </a:solidFill>
              </a:endParaRPr>
            </a:p>
          </p:txBody>
        </p:sp>
        <p:sp>
          <p:nvSpPr>
            <p:cNvPr id="37" name="Ow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sp>
          <p:nvSpPr>
            <p:cNvPr id="38" name="Ow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grpSp>
      <p:sp>
        <p:nvSpPr>
          <p:cNvPr id="19" name="Dowolny kształt: Kształt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sp>
        <p:nvSpPr>
          <p:cNvPr id="20" name="Ow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sp>
        <p:nvSpPr>
          <p:cNvPr id="25" name="Ow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sp>
        <p:nvSpPr>
          <p:cNvPr id="15" name="Tytuł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pl-PL" sz="4800" dirty="0"/>
            </a:lvl1pPr>
          </a:lstStyle>
          <a:p>
            <a:pPr lvl="0" rtl="0">
              <a:lnSpc>
                <a:spcPct val="100000"/>
              </a:lnSpc>
            </a:pPr>
            <a:r>
              <a:rPr lang="pl-PL"/>
              <a:t>Kliknij, aby edytować styl</a:t>
            </a:r>
          </a:p>
        </p:txBody>
      </p:sp>
      <p:sp>
        <p:nvSpPr>
          <p:cNvPr id="16" name="Tekst — symbol zastępczy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rtlCol="0"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l-PL"/>
              <a:t>Kliknij, aby edytować style wzorca tekstu</a:t>
            </a:r>
          </a:p>
        </p:txBody>
      </p:sp>
      <p:sp>
        <p:nvSpPr>
          <p:cNvPr id="17" name="Zawartość — symbol zastępczy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rtlCol="0">
            <a:noAutofit/>
          </a:bodyPr>
          <a:lstStyle>
            <a:lvl1pPr>
              <a:defRPr sz="1800"/>
            </a:lvl1pPr>
            <a:lvl2pPr>
              <a:defRPr sz="1800"/>
            </a:lvl2pPr>
            <a:lvl3pPr>
              <a:defRPr sz="1800"/>
            </a:lvl3pPr>
            <a:lvl4pPr>
              <a:defRPr sz="1800"/>
            </a:lvl4pPr>
            <a:lvl5pPr>
              <a:defRPr sz="180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22" name="Tekst — symbol zastępczy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pl-PL" sz="2000" b="0" cap="all" spc="200" baseline="0" dirty="0">
                <a:solidFill>
                  <a:schemeClr val="tx1"/>
                </a:solidFill>
              </a:defRPr>
            </a:lvl1pPr>
          </a:lstStyle>
          <a:p>
            <a:pPr marL="228600" lvl="0" indent="-228600" rtl="0"/>
            <a:r>
              <a:rPr lang="pl-PL"/>
              <a:t>Kliknij, aby edytować style wzorca tekstu</a:t>
            </a:r>
          </a:p>
        </p:txBody>
      </p:sp>
      <p:sp>
        <p:nvSpPr>
          <p:cNvPr id="23" name="Zawartość — symbol zastępczy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18" name="Tekst — symbol zastępczy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pl-PL" sz="2000" b="0" cap="all" spc="200" baseline="0" dirty="0">
                <a:solidFill>
                  <a:schemeClr val="tx1"/>
                </a:solidFill>
              </a:defRPr>
            </a:lvl1pPr>
          </a:lstStyle>
          <a:p>
            <a:pPr marL="228600" lvl="0" indent="-228600" rtl="0"/>
            <a:r>
              <a:rPr lang="pl-PL"/>
              <a:t>Kliknij, aby EDYTOWAĆ</a:t>
            </a:r>
          </a:p>
        </p:txBody>
      </p:sp>
      <p:sp>
        <p:nvSpPr>
          <p:cNvPr id="21" name="Zawartość — symbol zastępczy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4" name="Data — symbol zastępczy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pl-PL"/>
              <a:t>Wtorek, 2 lutego 20XX</a:t>
            </a:r>
            <a:endParaRPr lang="pl-PL" dirty="0"/>
          </a:p>
        </p:txBody>
      </p:sp>
      <p:sp>
        <p:nvSpPr>
          <p:cNvPr id="5" name="Stopka — symbol zastępczy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pl-PL"/>
              <a:t>Przykładowy tekst stopki</a:t>
            </a:r>
          </a:p>
        </p:txBody>
      </p:sp>
      <p:sp>
        <p:nvSpPr>
          <p:cNvPr id="6" name="Numer slajdu — symbol zastępczy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pl-PL" smtClean="0"/>
              <a:t>‹#›</a:t>
            </a:fld>
            <a:endParaRPr lang="pl-PL"/>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Podsumowanie">
    <p:spTree>
      <p:nvGrpSpPr>
        <p:cNvPr id="1" name=""/>
        <p:cNvGrpSpPr/>
        <p:nvPr/>
      </p:nvGrpSpPr>
      <p:grpSpPr>
        <a:xfrm>
          <a:off x="0" y="0"/>
          <a:ext cx="0" cy="0"/>
          <a:chOff x="0" y="0"/>
          <a:chExt cx="0" cy="0"/>
        </a:xfrm>
      </p:grpSpPr>
      <p:sp>
        <p:nvSpPr>
          <p:cNvPr id="5" name="Tytuł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pl-PL"/>
              <a:t>Kliknij, aby edytować styl</a:t>
            </a:r>
          </a:p>
        </p:txBody>
      </p:sp>
      <p:sp>
        <p:nvSpPr>
          <p:cNvPr id="10" name="Obraz — symbol zastępczy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pl-PL"/>
              <a:t>Kliknij ikonę, aby dodać obraz</a:t>
            </a:r>
          </a:p>
        </p:txBody>
      </p:sp>
      <p:sp>
        <p:nvSpPr>
          <p:cNvPr id="7" name="Zawartość — symbol zastępczy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pl-PL"/>
              <a:t>Kliknij, aby edytować style wzorca tekstu</a:t>
            </a:r>
          </a:p>
        </p:txBody>
      </p:sp>
      <p:sp>
        <p:nvSpPr>
          <p:cNvPr id="2" name="Data — symbol zastępczy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pl-PL"/>
              <a:t>Wtorek, 2 lutego 20XX</a:t>
            </a:r>
          </a:p>
        </p:txBody>
      </p:sp>
      <p:sp>
        <p:nvSpPr>
          <p:cNvPr id="3" name="Stopka — symbol zastępczy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pl-PL"/>
              <a:t>Przykładowy tekst stopki</a:t>
            </a:r>
          </a:p>
        </p:txBody>
      </p:sp>
      <p:sp>
        <p:nvSpPr>
          <p:cNvPr id="4" name="Numer slajdu — symbol zastępczy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pl-PL" smtClean="0"/>
              <a:t>‹#›</a:t>
            </a:fld>
            <a:endParaRPr lang="pl-PL"/>
          </a:p>
        </p:txBody>
      </p:sp>
      <p:sp>
        <p:nvSpPr>
          <p:cNvPr id="8" name="Ow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Zamknięcie">
    <p:spTree>
      <p:nvGrpSpPr>
        <p:cNvPr id="1" name=""/>
        <p:cNvGrpSpPr/>
        <p:nvPr/>
      </p:nvGrpSpPr>
      <p:grpSpPr>
        <a:xfrm>
          <a:off x="0" y="0"/>
          <a:ext cx="0" cy="0"/>
          <a:chOff x="0" y="0"/>
          <a:chExt cx="0" cy="0"/>
        </a:xfrm>
      </p:grpSpPr>
      <p:sp>
        <p:nvSpPr>
          <p:cNvPr id="28" name="Tytuł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rtlCol="0" anchor="b" anchorCtr="0">
            <a:noAutofit/>
          </a:bodyPr>
          <a:lstStyle/>
          <a:p>
            <a:pPr rtl="0"/>
            <a:r>
              <a:rPr lang="pl-PL"/>
              <a:t>Kliknij, aby edytować styl</a:t>
            </a:r>
            <a:endParaRPr lang="pl-PL" dirty="0"/>
          </a:p>
        </p:txBody>
      </p:sp>
      <p:sp>
        <p:nvSpPr>
          <p:cNvPr id="31" name="Podtytuł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rtlCol="0">
            <a:noAutofit/>
          </a:bodyPr>
          <a:lstStyle>
            <a:lvl1pPr>
              <a:buNone/>
              <a:defRPr sz="2400"/>
            </a:lvl1pPr>
          </a:lstStyle>
          <a:p>
            <a:pPr rtl="0"/>
            <a:r>
              <a:rPr lang="pl-PL">
                <a:solidFill>
                  <a:schemeClr val="tx1">
                    <a:alpha val="60000"/>
                  </a:schemeClr>
                </a:solidFill>
              </a:rPr>
              <a:t>Kliknij, aby edytować styl wzorca podtytułu</a:t>
            </a:r>
            <a:endParaRPr lang="pl-PL" dirty="0">
              <a:solidFill>
                <a:schemeClr val="tx1">
                  <a:alpha val="60000"/>
                </a:schemeClr>
              </a:solidFill>
            </a:endParaRPr>
          </a:p>
        </p:txBody>
      </p:sp>
      <p:sp>
        <p:nvSpPr>
          <p:cNvPr id="40" name="Obraz — symbol zastępczy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rtlCol="0">
            <a:noAutofit/>
          </a:bodyPr>
          <a:lstStyle/>
          <a:p>
            <a:pPr rtl="0"/>
            <a:r>
              <a:rPr lang="pl-PL"/>
              <a:t>Kliknij ikonę, aby dodać obraz</a:t>
            </a:r>
            <a:endParaRPr lang="pl-PL" dirty="0"/>
          </a:p>
        </p:txBody>
      </p:sp>
      <p:sp>
        <p:nvSpPr>
          <p:cNvPr id="42" name="Obraz — symbol zastępczy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rtlCol="0">
            <a:noAutofit/>
          </a:bodyPr>
          <a:lstStyle/>
          <a:p>
            <a:pPr rtl="0"/>
            <a:r>
              <a:rPr lang="pl-PL"/>
              <a:t>Kliknij ikonę, aby dodać obraz</a:t>
            </a:r>
          </a:p>
        </p:txBody>
      </p:sp>
      <p:grpSp>
        <p:nvGrpSpPr>
          <p:cNvPr id="43" name="Grupa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Dowolny kształt: Kształt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l-PL">
                <a:solidFill>
                  <a:schemeClr val="tx1"/>
                </a:solidFill>
              </a:endParaRPr>
            </a:p>
          </p:txBody>
        </p:sp>
        <p:sp>
          <p:nvSpPr>
            <p:cNvPr id="45" name="Ow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sp>
          <p:nvSpPr>
            <p:cNvPr id="46" name="Dowolny kształt: Kształt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l-PL">
                <a:solidFill>
                  <a:schemeClr val="tx1"/>
                </a:solidFill>
              </a:endParaRPr>
            </a:p>
          </p:txBody>
        </p:sp>
      </p:grpSp>
      <p:grpSp>
        <p:nvGrpSpPr>
          <p:cNvPr id="15" name="Grupa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Dowolny kształt: Kształt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sp>
          <p:nvSpPr>
            <p:cNvPr id="21" name="Ow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grpSp>
      <p:sp>
        <p:nvSpPr>
          <p:cNvPr id="5" name="Data — symbol zastępczy 4">
            <a:extLst>
              <a:ext uri="{FF2B5EF4-FFF2-40B4-BE49-F238E27FC236}">
                <a16:creationId xmlns:a16="http://schemas.microsoft.com/office/drawing/2014/main" id="{E57D2D6F-49E8-4217-A908-2D9E43583589}"/>
              </a:ext>
            </a:extLst>
          </p:cNvPr>
          <p:cNvSpPr>
            <a:spLocks noGrp="1"/>
          </p:cNvSpPr>
          <p:nvPr>
            <p:ph type="dt" sz="half" idx="10"/>
          </p:nvPr>
        </p:nvSpPr>
        <p:spPr/>
        <p:txBody>
          <a:bodyPr rtlCol="0">
            <a:noAutofit/>
          </a:bodyPr>
          <a:lstStyle/>
          <a:p>
            <a:pPr rtl="0"/>
            <a:r>
              <a:rPr lang="pl-PL"/>
              <a:t>Wtorek, 2 lutego 20XX</a:t>
            </a:r>
          </a:p>
        </p:txBody>
      </p:sp>
      <p:sp>
        <p:nvSpPr>
          <p:cNvPr id="6" name="Stopka — symbol zastępczy 5">
            <a:extLst>
              <a:ext uri="{FF2B5EF4-FFF2-40B4-BE49-F238E27FC236}">
                <a16:creationId xmlns:a16="http://schemas.microsoft.com/office/drawing/2014/main" id="{591C4440-6B8D-4A24-A807-8B1302A3DFAF}"/>
              </a:ext>
            </a:extLst>
          </p:cNvPr>
          <p:cNvSpPr>
            <a:spLocks noGrp="1"/>
          </p:cNvSpPr>
          <p:nvPr>
            <p:ph type="ftr" sz="quarter" idx="11"/>
          </p:nvPr>
        </p:nvSpPr>
        <p:spPr/>
        <p:txBody>
          <a:bodyPr rtlCol="0">
            <a:noAutofit/>
          </a:bodyPr>
          <a:lstStyle/>
          <a:p>
            <a:pPr rtl="0"/>
            <a:r>
              <a:rPr lang="pl-PL"/>
              <a:t>Przykładowy tekst stopki</a:t>
            </a:r>
          </a:p>
        </p:txBody>
      </p:sp>
      <p:sp>
        <p:nvSpPr>
          <p:cNvPr id="7" name="Numer slajdu — symbol zastępczy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rtlCol="0">
            <a:noAutofit/>
          </a:bodyPr>
          <a:lstStyle/>
          <a:p>
            <a:pPr rtl="0"/>
            <a:fld id="{DBA1B0FB-D917-4C8C-928F-313BD683BF39}" type="slidenum">
              <a:rPr lang="pl-PL" smtClean="0"/>
              <a:t>‹#›</a:t>
            </a:fld>
            <a:endParaRPr lang="pl-PL"/>
          </a:p>
        </p:txBody>
      </p:sp>
      <p:sp>
        <p:nvSpPr>
          <p:cNvPr id="17" name="Ow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rtlCol="0" anchor="t" anchorCtr="0">
            <a:noAutofit/>
          </a:bodyPr>
          <a:lstStyle>
            <a:lvl1pPr algn="l">
              <a:lnSpc>
                <a:spcPct val="100000"/>
              </a:lnSpc>
              <a:defRPr sz="6400"/>
            </a:lvl1pPr>
          </a:lstStyle>
          <a:p>
            <a:pPr rtl="0"/>
            <a:r>
              <a:rPr lang="pl-PL"/>
              <a:t>Kliknij, aby edytować styl</a:t>
            </a:r>
            <a:endParaRPr lang="pl-PL" dirty="0"/>
          </a:p>
        </p:txBody>
      </p:sp>
      <p:sp>
        <p:nvSpPr>
          <p:cNvPr id="3" name="Podtytuł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rtlCol="0">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l-PL"/>
              <a:t>Kliknij, aby edytować styl wzorca podtytułu</a:t>
            </a:r>
            <a:endParaRPr lang="pl-PL" dirty="0"/>
          </a:p>
        </p:txBody>
      </p:sp>
      <p:sp>
        <p:nvSpPr>
          <p:cNvPr id="4" name="Data — symbol zastępczy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pl-PL"/>
              <a:t>Wtorek, 2 lutego 20XX</a:t>
            </a:r>
            <a:endParaRPr lang="pl-PL" dirty="0"/>
          </a:p>
        </p:txBody>
      </p:sp>
      <p:sp>
        <p:nvSpPr>
          <p:cNvPr id="5" name="Stopka — symbol zastępczy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pl-PL"/>
              <a:t>Przykładowy tekst stopki</a:t>
            </a:r>
          </a:p>
        </p:txBody>
      </p:sp>
      <p:sp>
        <p:nvSpPr>
          <p:cNvPr id="6" name="Numer slajdu — symbol zastępczy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pl-PL" smtClean="0"/>
              <a:t>‹#›</a:t>
            </a:fld>
            <a:endParaRPr lang="pl-PL"/>
          </a:p>
        </p:txBody>
      </p:sp>
      <p:sp>
        <p:nvSpPr>
          <p:cNvPr id="19" name="Dowolny kształt: Kształt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sp>
        <p:nvSpPr>
          <p:cNvPr id="20" name="Ow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sp>
        <p:nvSpPr>
          <p:cNvPr id="25" name="Ow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grpSp>
        <p:nvGrpSpPr>
          <p:cNvPr id="34" name="Grupa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Dowolny kształt: Kształt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pl-PL" dirty="0"/>
            </a:p>
          </p:txBody>
        </p:sp>
        <p:sp>
          <p:nvSpPr>
            <p:cNvPr id="36" name="Dowolny kształt: Kształt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pl-PL" dirty="0">
                <a:solidFill>
                  <a:schemeClr val="tx1"/>
                </a:solidFill>
              </a:endParaRPr>
            </a:p>
          </p:txBody>
        </p:sp>
        <p:sp>
          <p:nvSpPr>
            <p:cNvPr id="37" name="Ow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sp>
          <p:nvSpPr>
            <p:cNvPr id="38" name="Ow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2" name="Ow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grpSp>
        <p:nvGrpSpPr>
          <p:cNvPr id="13" name="Grupa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Dowolny kształt: Kształt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sp>
          <p:nvSpPr>
            <p:cNvPr id="21" name="Ow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grpSp>
      <p:sp>
        <p:nvSpPr>
          <p:cNvPr id="2" name="Tytuł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rtlCol="0">
            <a:noAutofit/>
          </a:bodyPr>
          <a:lstStyle>
            <a:lvl1pPr>
              <a:lnSpc>
                <a:spcPct val="100000"/>
              </a:lnSpc>
              <a:defRPr/>
            </a:lvl1pPr>
          </a:lstStyle>
          <a:p>
            <a:pPr rtl="0"/>
            <a:r>
              <a:rPr lang="pl-PL"/>
              <a:t>Kliknij, aby edytować styl</a:t>
            </a:r>
            <a:endParaRPr lang="pl-PL" dirty="0"/>
          </a:p>
        </p:txBody>
      </p:sp>
      <p:sp>
        <p:nvSpPr>
          <p:cNvPr id="3" name="Zawartość — symbol zastępczy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rtlCol="0">
            <a:noAutofit/>
          </a:body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pl-PL" dirty="0"/>
          </a:p>
        </p:txBody>
      </p:sp>
      <p:sp>
        <p:nvSpPr>
          <p:cNvPr id="4" name="Zawartość — symbol zastępczy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rtlCol="0">
            <a:noAutofit/>
          </a:body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pl-PL" dirty="0"/>
          </a:p>
        </p:txBody>
      </p:sp>
      <p:sp>
        <p:nvSpPr>
          <p:cNvPr id="5" name="Data — symbol zastępczy 4">
            <a:extLst>
              <a:ext uri="{FF2B5EF4-FFF2-40B4-BE49-F238E27FC236}">
                <a16:creationId xmlns:a16="http://schemas.microsoft.com/office/drawing/2014/main" id="{BB99A8AF-0998-4613-B1D8-C14ECBFFDF67}"/>
              </a:ext>
            </a:extLst>
          </p:cNvPr>
          <p:cNvSpPr>
            <a:spLocks noGrp="1"/>
          </p:cNvSpPr>
          <p:nvPr>
            <p:ph type="dt" sz="half" idx="10"/>
          </p:nvPr>
        </p:nvSpPr>
        <p:spPr/>
        <p:txBody>
          <a:bodyPr rtlCol="0">
            <a:noAutofit/>
          </a:bodyPr>
          <a:lstStyle/>
          <a:p>
            <a:pPr rtl="0"/>
            <a:r>
              <a:rPr lang="pl-PL"/>
              <a:t>Wtorek, 2 lutego 20XX</a:t>
            </a:r>
          </a:p>
        </p:txBody>
      </p:sp>
      <p:sp>
        <p:nvSpPr>
          <p:cNvPr id="6" name="Stopka — symbol zastępczy 5">
            <a:extLst>
              <a:ext uri="{FF2B5EF4-FFF2-40B4-BE49-F238E27FC236}">
                <a16:creationId xmlns:a16="http://schemas.microsoft.com/office/drawing/2014/main" id="{66E44EAA-B8A9-4428-A9DF-1174DA940990}"/>
              </a:ext>
            </a:extLst>
          </p:cNvPr>
          <p:cNvSpPr>
            <a:spLocks noGrp="1"/>
          </p:cNvSpPr>
          <p:nvPr>
            <p:ph type="ftr" sz="quarter" idx="11"/>
          </p:nvPr>
        </p:nvSpPr>
        <p:spPr/>
        <p:txBody>
          <a:bodyPr rtlCol="0">
            <a:noAutofit/>
          </a:bodyPr>
          <a:lstStyle/>
          <a:p>
            <a:pPr rtl="0"/>
            <a:r>
              <a:rPr lang="pl-PL"/>
              <a:t>Przykładowy tekst stopki</a:t>
            </a:r>
          </a:p>
        </p:txBody>
      </p:sp>
      <p:sp>
        <p:nvSpPr>
          <p:cNvPr id="7" name="Numer slajdu — symbol zastępczy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rtlCol="0">
            <a:noAutofit/>
          </a:bodyPr>
          <a:lstStyle/>
          <a:p>
            <a:pPr rtl="0"/>
            <a:fld id="{DBA1B0FB-D917-4C8C-928F-313BD683BF39}" type="slidenum">
              <a:rPr lang="pl-PL" smtClean="0"/>
              <a:t>‹#›</a:t>
            </a:fld>
            <a:endParaRPr lang="pl-PL"/>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a — symbol zastępczy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pl-PL"/>
              <a:t>Wtorek, 2 lutego 20XX</a:t>
            </a:r>
          </a:p>
        </p:txBody>
      </p:sp>
      <p:sp>
        <p:nvSpPr>
          <p:cNvPr id="3" name="Stopka — symbol zastępczy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pl-PL"/>
              <a:t>Przykładowy tekst stopki</a:t>
            </a:r>
          </a:p>
        </p:txBody>
      </p:sp>
      <p:sp>
        <p:nvSpPr>
          <p:cNvPr id="4" name="Numer slajdu — symbol zastępczy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pl-PL" smtClean="0"/>
              <a:t>‹#›</a:t>
            </a:fld>
            <a:endParaRPr lang="pl-PL"/>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grpSp>
        <p:nvGrpSpPr>
          <p:cNvPr id="8" name="Grupa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Dowolny kształt: Kształt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sp>
          <p:nvSpPr>
            <p:cNvPr id="12" name="Ow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grpSp>
      <p:sp>
        <p:nvSpPr>
          <p:cNvPr id="2" name="Tytuł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rtlCol="0" anchor="t">
            <a:noAutofit/>
          </a:bodyPr>
          <a:lstStyle>
            <a:lvl1pPr>
              <a:lnSpc>
                <a:spcPct val="100000"/>
              </a:lnSpc>
              <a:defRPr sz="3200"/>
            </a:lvl1pPr>
          </a:lstStyle>
          <a:p>
            <a:pPr rtl="0"/>
            <a:r>
              <a:rPr lang="pl-PL"/>
              <a:t>Kliknij, aby edytować styl</a:t>
            </a:r>
            <a:endParaRPr lang="pl-PL" dirty="0"/>
          </a:p>
        </p:txBody>
      </p:sp>
      <p:sp>
        <p:nvSpPr>
          <p:cNvPr id="3" name="Zawartość — symbol zastępczy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rtlCol="0">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pl-PL" dirty="0"/>
          </a:p>
        </p:txBody>
      </p:sp>
      <p:sp>
        <p:nvSpPr>
          <p:cNvPr id="4" name="Tekst — symbol zastępczy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rtlCol="0">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l-PL"/>
              <a:t>Kliknij, aby edytować style wzorca tekstu</a:t>
            </a:r>
          </a:p>
        </p:txBody>
      </p:sp>
      <p:sp>
        <p:nvSpPr>
          <p:cNvPr id="5" name="Data — symbol zastępczy 4">
            <a:extLst>
              <a:ext uri="{FF2B5EF4-FFF2-40B4-BE49-F238E27FC236}">
                <a16:creationId xmlns:a16="http://schemas.microsoft.com/office/drawing/2014/main" id="{EBD47AB1-6EB5-4E2C-B4A7-42DC643E9FF9}"/>
              </a:ext>
            </a:extLst>
          </p:cNvPr>
          <p:cNvSpPr>
            <a:spLocks noGrp="1"/>
          </p:cNvSpPr>
          <p:nvPr>
            <p:ph type="dt" sz="half" idx="10"/>
          </p:nvPr>
        </p:nvSpPr>
        <p:spPr/>
        <p:txBody>
          <a:bodyPr rtlCol="0">
            <a:noAutofit/>
          </a:bodyPr>
          <a:lstStyle/>
          <a:p>
            <a:pPr rtl="0"/>
            <a:r>
              <a:rPr lang="pl-PL"/>
              <a:t>Wtorek, 2 lutego 20XX</a:t>
            </a:r>
          </a:p>
        </p:txBody>
      </p:sp>
      <p:sp>
        <p:nvSpPr>
          <p:cNvPr id="6" name="Stopka — symbol zastępczy 5">
            <a:extLst>
              <a:ext uri="{FF2B5EF4-FFF2-40B4-BE49-F238E27FC236}">
                <a16:creationId xmlns:a16="http://schemas.microsoft.com/office/drawing/2014/main" id="{5BA9D15F-B6ED-46E1-9840-0B625880EE4B}"/>
              </a:ext>
            </a:extLst>
          </p:cNvPr>
          <p:cNvSpPr>
            <a:spLocks noGrp="1"/>
          </p:cNvSpPr>
          <p:nvPr>
            <p:ph type="ftr" sz="quarter" idx="11"/>
          </p:nvPr>
        </p:nvSpPr>
        <p:spPr/>
        <p:txBody>
          <a:bodyPr rtlCol="0">
            <a:noAutofit/>
          </a:bodyPr>
          <a:lstStyle/>
          <a:p>
            <a:pPr rtl="0"/>
            <a:r>
              <a:rPr lang="pl-PL"/>
              <a:t>Przykładowy tekst stopki</a:t>
            </a:r>
          </a:p>
        </p:txBody>
      </p:sp>
      <p:sp>
        <p:nvSpPr>
          <p:cNvPr id="7" name="Numer slajdu — symbol zastępczy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rtlCol="0">
            <a:noAutofit/>
          </a:bodyPr>
          <a:lstStyle/>
          <a:p>
            <a:pPr rtl="0"/>
            <a:fld id="{DBA1B0FB-D917-4C8C-928F-313BD683BF39}" type="slidenum">
              <a:rPr lang="pl-PL" smtClean="0"/>
              <a:t>‹#›</a:t>
            </a:fld>
            <a:endParaRPr lang="pl-PL"/>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Plan">
    <p:spTree>
      <p:nvGrpSpPr>
        <p:cNvPr id="1" name=""/>
        <p:cNvGrpSpPr/>
        <p:nvPr/>
      </p:nvGrpSpPr>
      <p:grpSpPr>
        <a:xfrm>
          <a:off x="0" y="0"/>
          <a:ext cx="0" cy="0"/>
          <a:chOff x="0" y="0"/>
          <a:chExt cx="0" cy="0"/>
        </a:xfrm>
      </p:grpSpPr>
      <p:sp>
        <p:nvSpPr>
          <p:cNvPr id="5" name="Tytuł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rtlCol="0" anchor="b" anchorCtr="0">
            <a:noAutofit/>
          </a:bodyPr>
          <a:lstStyle>
            <a:lvl1pPr>
              <a:defRPr/>
            </a:lvl1pPr>
          </a:lstStyle>
          <a:p>
            <a:pPr rtl="0"/>
            <a:r>
              <a:rPr lang="pl-PL"/>
              <a:t>Kliknij, aby dodać tytuł</a:t>
            </a:r>
          </a:p>
        </p:txBody>
      </p:sp>
      <p:sp>
        <p:nvSpPr>
          <p:cNvPr id="7" name="Zawartość — symbol zastępczy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rtlCol="0" anchor="t" anchorCtr="0">
            <a:noAutofit/>
          </a:bodyPr>
          <a:lstStyle>
            <a:lvl1pPr>
              <a:buNone/>
              <a:defRPr/>
            </a:lvl1pPr>
          </a:lstStyle>
          <a:p>
            <a:pPr rtl="0">
              <a:lnSpc>
                <a:spcPct val="120000"/>
              </a:lnSpc>
            </a:pPr>
            <a:r>
              <a:rPr lang="pl-PL" sz="1600"/>
              <a:t>Kliknij, aby dodać tekst</a:t>
            </a:r>
          </a:p>
        </p:txBody>
      </p:sp>
      <p:sp>
        <p:nvSpPr>
          <p:cNvPr id="17" name="Obraz — symbol zastępczy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rtlCol="0">
            <a:noAutofit/>
          </a:bodyPr>
          <a:lstStyle/>
          <a:p>
            <a:pPr rtl="0"/>
            <a:r>
              <a:rPr lang="pl-PL"/>
              <a:t>Kliknij ikonę, aby dodać obraz</a:t>
            </a:r>
          </a:p>
        </p:txBody>
      </p:sp>
      <p:sp>
        <p:nvSpPr>
          <p:cNvPr id="22" name="Obraz — symbol zastępczy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rtlCol="0">
            <a:noAutofit/>
          </a:bodyPr>
          <a:lstStyle/>
          <a:p>
            <a:pPr rtl="0"/>
            <a:r>
              <a:rPr lang="pl-PL"/>
              <a:t>Kliknij ikonę, aby dodać obraz</a:t>
            </a:r>
          </a:p>
        </p:txBody>
      </p:sp>
      <p:sp>
        <p:nvSpPr>
          <p:cNvPr id="25" name="Obraz — symbol zastępczy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rtlCol="0">
            <a:noAutofit/>
          </a:bodyPr>
          <a:lstStyle/>
          <a:p>
            <a:pPr rtl="0"/>
            <a:r>
              <a:rPr lang="pl-PL"/>
              <a:t>Kliknij ikonę, aby dodać obraz</a:t>
            </a:r>
          </a:p>
        </p:txBody>
      </p:sp>
      <p:sp>
        <p:nvSpPr>
          <p:cNvPr id="2" name="Data — symbol zastępczy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pl-PL"/>
              <a:t>Wtorek, 2 lutego 20XX</a:t>
            </a:r>
          </a:p>
        </p:txBody>
      </p:sp>
      <p:sp>
        <p:nvSpPr>
          <p:cNvPr id="3" name="Stopka — symbol zastępczy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pl-PL"/>
              <a:t>Przykładowy tekst stopki</a:t>
            </a:r>
          </a:p>
        </p:txBody>
      </p:sp>
      <p:sp>
        <p:nvSpPr>
          <p:cNvPr id="4" name="Numer slajdu — symbol zastępczy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pl-PL" smtClean="0"/>
              <a:t>‹#›</a:t>
            </a:fld>
            <a:endParaRPr lang="pl-PL"/>
          </a:p>
        </p:txBody>
      </p:sp>
      <p:sp>
        <p:nvSpPr>
          <p:cNvPr id="6" name="Ow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grpSp>
        <p:nvGrpSpPr>
          <p:cNvPr id="10" name="Grupa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Dowolny kształt: Kształt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sp>
          <p:nvSpPr>
            <p:cNvPr id="12" name="Ow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Wstęp">
    <p:spTree>
      <p:nvGrpSpPr>
        <p:cNvPr id="1" name=""/>
        <p:cNvGrpSpPr/>
        <p:nvPr/>
      </p:nvGrpSpPr>
      <p:grpSpPr>
        <a:xfrm>
          <a:off x="0" y="0"/>
          <a:ext cx="0" cy="0"/>
          <a:chOff x="0" y="0"/>
          <a:chExt cx="0" cy="0"/>
        </a:xfrm>
      </p:grpSpPr>
      <p:sp>
        <p:nvSpPr>
          <p:cNvPr id="9" name="Tytuł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r>
              <a:rPr lang="pl-PL"/>
              <a:t>Kliknij, aby edytować styl</a:t>
            </a:r>
            <a:endParaRPr lang="pl-PL" dirty="0"/>
          </a:p>
        </p:txBody>
      </p:sp>
      <p:sp>
        <p:nvSpPr>
          <p:cNvPr id="12" name="Obraz — symbol zastępczy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r>
              <a:rPr lang="pl-PL"/>
              <a:t>Kliknij ikonę, aby dodać obraz</a:t>
            </a:r>
          </a:p>
        </p:txBody>
      </p:sp>
      <p:sp>
        <p:nvSpPr>
          <p:cNvPr id="18" name="Obraz — symbol zastępczy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r>
              <a:rPr lang="pl-PL"/>
              <a:t>Kliknij ikonę, aby dodać obraz</a:t>
            </a:r>
          </a:p>
        </p:txBody>
      </p:sp>
      <p:sp>
        <p:nvSpPr>
          <p:cNvPr id="19" name="Obraz — symbol zastępczy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r>
              <a:rPr lang="pl-PL"/>
              <a:t>Kliknij ikonę, aby dodać obraz</a:t>
            </a:r>
          </a:p>
        </p:txBody>
      </p:sp>
      <p:sp>
        <p:nvSpPr>
          <p:cNvPr id="20" name="Obraz — symbol zastępczy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r>
              <a:rPr lang="pl-PL"/>
              <a:t>Kliknij ikonę, aby dodać obraz</a:t>
            </a:r>
          </a:p>
        </p:txBody>
      </p:sp>
      <p:sp>
        <p:nvSpPr>
          <p:cNvPr id="2" name="Data — symbol zastępczy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pl-PL"/>
              <a:t>Wtorek, 2 lutego 20XX</a:t>
            </a:r>
          </a:p>
        </p:txBody>
      </p:sp>
      <p:sp>
        <p:nvSpPr>
          <p:cNvPr id="3" name="Stopka — symbol zastępczy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pl-PL"/>
              <a:t>Przykładowy tekst stopki</a:t>
            </a:r>
          </a:p>
        </p:txBody>
      </p:sp>
      <p:sp>
        <p:nvSpPr>
          <p:cNvPr id="4" name="Numer slajdu — symbol zastępczy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pl-PL" smtClean="0"/>
              <a:t>‹#›</a:t>
            </a:fld>
            <a:endParaRPr lang="pl-PL"/>
          </a:p>
        </p:txBody>
      </p:sp>
      <p:sp>
        <p:nvSpPr>
          <p:cNvPr id="11" name="Zawartość — symbol zastępczy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pl-PL"/>
              <a:t>Kliknij, aby edytować style wzorca tekstu</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Podział sekcji">
    <p:bg>
      <p:bgRef idx="1001">
        <a:schemeClr val="bg1"/>
      </p:bgRef>
    </p:bg>
    <p:spTree>
      <p:nvGrpSpPr>
        <p:cNvPr id="1" name=""/>
        <p:cNvGrpSpPr/>
        <p:nvPr/>
      </p:nvGrpSpPr>
      <p:grpSpPr>
        <a:xfrm>
          <a:off x="0" y="0"/>
          <a:ext cx="0" cy="0"/>
          <a:chOff x="0" y="0"/>
          <a:chExt cx="0" cy="0"/>
        </a:xfrm>
      </p:grpSpPr>
      <p:sp>
        <p:nvSpPr>
          <p:cNvPr id="8" name="Obraz — symbol zastępczy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rtlCol="0"/>
          <a:lstStyle/>
          <a:p>
            <a:pPr rtl="0"/>
            <a:r>
              <a:rPr lang="pl-PL"/>
              <a:t>Kliknij ikonę, aby dodać obraz</a:t>
            </a:r>
          </a:p>
        </p:txBody>
      </p:sp>
      <p:sp>
        <p:nvSpPr>
          <p:cNvPr id="4" name="Data — symbol zastępczy 3">
            <a:extLst>
              <a:ext uri="{FF2B5EF4-FFF2-40B4-BE49-F238E27FC236}">
                <a16:creationId xmlns:a16="http://schemas.microsoft.com/office/drawing/2014/main" id="{56403DDF-462A-45CE-931B-010AB4F73C3F}"/>
              </a:ext>
            </a:extLst>
          </p:cNvPr>
          <p:cNvSpPr>
            <a:spLocks noGrp="1"/>
          </p:cNvSpPr>
          <p:nvPr>
            <p:ph type="dt" sz="half" idx="10"/>
          </p:nvPr>
        </p:nvSpPr>
        <p:spPr/>
        <p:txBody>
          <a:bodyPr rtlCol="0"/>
          <a:lstStyle/>
          <a:p>
            <a:pPr rtl="0"/>
            <a:r>
              <a:rPr lang="pl-PL"/>
              <a:t>Wtorek, 2 lutego 20XX</a:t>
            </a:r>
          </a:p>
        </p:txBody>
      </p:sp>
      <p:sp>
        <p:nvSpPr>
          <p:cNvPr id="5" name="Stopka — symbol zastępczy 4">
            <a:extLst>
              <a:ext uri="{FF2B5EF4-FFF2-40B4-BE49-F238E27FC236}">
                <a16:creationId xmlns:a16="http://schemas.microsoft.com/office/drawing/2014/main" id="{39E10702-2ACF-4768-9E91-8CB87B89594D}"/>
              </a:ext>
            </a:extLst>
          </p:cNvPr>
          <p:cNvSpPr>
            <a:spLocks noGrp="1"/>
          </p:cNvSpPr>
          <p:nvPr>
            <p:ph type="ftr" sz="quarter" idx="11"/>
          </p:nvPr>
        </p:nvSpPr>
        <p:spPr/>
        <p:txBody>
          <a:bodyPr rtlCol="0"/>
          <a:lstStyle/>
          <a:p>
            <a:pPr rtl="0"/>
            <a:r>
              <a:rPr lang="pl-PL"/>
              <a:t>Przykładowy tekst stopki</a:t>
            </a:r>
          </a:p>
        </p:txBody>
      </p:sp>
      <p:sp>
        <p:nvSpPr>
          <p:cNvPr id="6" name="Numer slajdu — symbol zastępczy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rtlCol="0"/>
          <a:lstStyle/>
          <a:p>
            <a:pPr rtl="0"/>
            <a:fld id="{DBA1B0FB-D917-4C8C-928F-313BD683BF39}" type="slidenum">
              <a:rPr lang="pl-PL" smtClean="0"/>
              <a:t>‹#›</a:t>
            </a:fld>
            <a:endParaRPr lang="pl-PL"/>
          </a:p>
        </p:txBody>
      </p:sp>
      <p:sp>
        <p:nvSpPr>
          <p:cNvPr id="13" name="Prostokąt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a:p>
        </p:txBody>
      </p:sp>
      <p:sp>
        <p:nvSpPr>
          <p:cNvPr id="14" name="Prostokąt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a:p>
        </p:txBody>
      </p:sp>
      <p:sp>
        <p:nvSpPr>
          <p:cNvPr id="15" name="Tytuł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rtlCol="0" anchor="b" anchorCtr="0">
            <a:noAutofit/>
          </a:bodyPr>
          <a:lstStyle>
            <a:lvl1pPr>
              <a:defRPr sz="6400"/>
            </a:lvl1pPr>
          </a:lstStyle>
          <a:p>
            <a:pPr rtl="0"/>
            <a:r>
              <a:rPr lang="pl-PL"/>
              <a:t>Kliknij, aby edytować styl</a:t>
            </a:r>
            <a:endParaRPr lang="pl-PL" dirty="0"/>
          </a:p>
        </p:txBody>
      </p:sp>
      <p:sp>
        <p:nvSpPr>
          <p:cNvPr id="16" name="Podtytuł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rtlCol="0">
            <a:noAutofit/>
          </a:bodyPr>
          <a:lstStyle>
            <a:lvl1pPr>
              <a:buNone/>
              <a:defRPr sz="2400"/>
            </a:lvl1pPr>
          </a:lstStyle>
          <a:p>
            <a:pPr rtl="0"/>
            <a:r>
              <a:rPr lang="pl-PL">
                <a:solidFill>
                  <a:schemeClr val="tx1">
                    <a:alpha val="60000"/>
                  </a:schemeClr>
                </a:solidFill>
              </a:rPr>
              <a:t>Kliknij, aby edytować styl wzorca podtytułu</a:t>
            </a:r>
            <a:endParaRPr lang="pl-PL"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odział sekcji">
    <p:bg>
      <p:bgRef idx="1001">
        <a:schemeClr val="bg1"/>
      </p:bgRef>
    </p:bg>
    <p:spTree>
      <p:nvGrpSpPr>
        <p:cNvPr id="1" name=""/>
        <p:cNvGrpSpPr/>
        <p:nvPr/>
      </p:nvGrpSpPr>
      <p:grpSpPr>
        <a:xfrm>
          <a:off x="0" y="0"/>
          <a:ext cx="0" cy="0"/>
          <a:chOff x="0" y="0"/>
          <a:chExt cx="0" cy="0"/>
        </a:xfrm>
      </p:grpSpPr>
      <p:sp>
        <p:nvSpPr>
          <p:cNvPr id="8" name="Obraz — symbol zastępczy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rtlCol="0"/>
          <a:lstStyle/>
          <a:p>
            <a:pPr rtl="0"/>
            <a:r>
              <a:rPr lang="pl-PL"/>
              <a:t>Kliknij ikonę, aby dodać obraz</a:t>
            </a:r>
          </a:p>
        </p:txBody>
      </p:sp>
      <p:sp>
        <p:nvSpPr>
          <p:cNvPr id="16" name="Podtytuł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rtlCol="0">
            <a:noAutofit/>
          </a:bodyPr>
          <a:lstStyle>
            <a:lvl1pPr marL="548640" indent="0">
              <a:lnSpc>
                <a:spcPct val="200000"/>
              </a:lnSpc>
              <a:buNone/>
              <a:defRPr/>
            </a:lvl1pPr>
          </a:lstStyle>
          <a:p>
            <a:pPr rtl="0"/>
            <a:r>
              <a:rPr lang="pl-PL">
                <a:solidFill>
                  <a:schemeClr val="tx1">
                    <a:alpha val="60000"/>
                  </a:schemeClr>
                </a:solidFill>
              </a:rPr>
              <a:t>Kliknij, aby edytować styl wzorca podtytułu</a:t>
            </a:r>
            <a:endParaRPr lang="pl-PL" dirty="0">
              <a:solidFill>
                <a:schemeClr val="tx1">
                  <a:alpha val="60000"/>
                </a:schemeClr>
              </a:solidFill>
            </a:endParaRPr>
          </a:p>
        </p:txBody>
      </p:sp>
      <p:sp>
        <p:nvSpPr>
          <p:cNvPr id="15" name="Tytuł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rtlCol="0" anchor="b" anchorCtr="0">
            <a:noAutofit/>
          </a:bodyPr>
          <a:lstStyle>
            <a:lvl1pPr marL="548640">
              <a:spcAft>
                <a:spcPts val="1200"/>
              </a:spcAft>
              <a:defRPr sz="6400"/>
            </a:lvl1pPr>
          </a:lstStyle>
          <a:p>
            <a:pPr rtl="0"/>
            <a:r>
              <a:rPr lang="pl-PL"/>
              <a:t>Kliknij, aby edytować styl</a:t>
            </a:r>
            <a:endParaRPr lang="pl-PL"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Oś czasu tabeli wykresów">
    <p:spTree>
      <p:nvGrpSpPr>
        <p:cNvPr id="1" name=""/>
        <p:cNvGrpSpPr/>
        <p:nvPr/>
      </p:nvGrpSpPr>
      <p:grpSpPr>
        <a:xfrm>
          <a:off x="0" y="0"/>
          <a:ext cx="0" cy="0"/>
          <a:chOff x="0" y="0"/>
          <a:chExt cx="0" cy="0"/>
        </a:xfrm>
      </p:grpSpPr>
      <p:grpSp>
        <p:nvGrpSpPr>
          <p:cNvPr id="12" name="Grupa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Dowolny kształt: Kształt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pl-PL" dirty="0">
                <a:solidFill>
                  <a:schemeClr val="tx1"/>
                </a:solidFill>
              </a:endParaRPr>
            </a:p>
          </p:txBody>
        </p:sp>
        <p:sp>
          <p:nvSpPr>
            <p:cNvPr id="14" name="Ow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sp>
          <p:nvSpPr>
            <p:cNvPr id="15" name="Ow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sp>
          <p:nvSpPr>
            <p:cNvPr id="16" name="Dowolny kształt: Kształt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pl-PL" dirty="0">
                <a:solidFill>
                  <a:schemeClr val="tx1"/>
                </a:solidFill>
              </a:endParaRPr>
            </a:p>
          </p:txBody>
        </p:sp>
      </p:grpSp>
      <p:sp>
        <p:nvSpPr>
          <p:cNvPr id="2" name="Tytuł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pl-PL" dirty="0"/>
            </a:lvl1pPr>
          </a:lstStyle>
          <a:p>
            <a:pPr lvl="0" rtl="0">
              <a:lnSpc>
                <a:spcPct val="100000"/>
              </a:lnSpc>
            </a:pPr>
            <a:r>
              <a:rPr lang="pl-PL"/>
              <a:t>Kliknij, aby edytować styl</a:t>
            </a:r>
          </a:p>
        </p:txBody>
      </p:sp>
      <p:sp>
        <p:nvSpPr>
          <p:cNvPr id="3" name="Zawartość — symbol zastępczy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rtlCol="0">
            <a:noAutofit/>
          </a:body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pl-PL" dirty="0"/>
          </a:p>
        </p:txBody>
      </p:sp>
      <p:sp>
        <p:nvSpPr>
          <p:cNvPr id="4" name="Data — symbol zastępczy 3">
            <a:extLst>
              <a:ext uri="{FF2B5EF4-FFF2-40B4-BE49-F238E27FC236}">
                <a16:creationId xmlns:a16="http://schemas.microsoft.com/office/drawing/2014/main" id="{4D4EE704-5DCA-484E-85E0-0E3A7B1C5046}"/>
              </a:ext>
            </a:extLst>
          </p:cNvPr>
          <p:cNvSpPr>
            <a:spLocks noGrp="1"/>
          </p:cNvSpPr>
          <p:nvPr>
            <p:ph type="dt" sz="half" idx="10"/>
          </p:nvPr>
        </p:nvSpPr>
        <p:spPr/>
        <p:txBody>
          <a:bodyPr rtlCol="0">
            <a:noAutofit/>
          </a:bodyPr>
          <a:lstStyle/>
          <a:p>
            <a:pPr rtl="0"/>
            <a:r>
              <a:rPr lang="pl-PL"/>
              <a:t>Wtorek, 2 lutego 20XX</a:t>
            </a:r>
          </a:p>
        </p:txBody>
      </p:sp>
      <p:sp>
        <p:nvSpPr>
          <p:cNvPr id="5" name="Stopka — symbol zastępczy 4">
            <a:extLst>
              <a:ext uri="{FF2B5EF4-FFF2-40B4-BE49-F238E27FC236}">
                <a16:creationId xmlns:a16="http://schemas.microsoft.com/office/drawing/2014/main" id="{4CA69B66-1C18-44A2-93F7-97DED26F24AB}"/>
              </a:ext>
            </a:extLst>
          </p:cNvPr>
          <p:cNvSpPr>
            <a:spLocks noGrp="1"/>
          </p:cNvSpPr>
          <p:nvPr>
            <p:ph type="ftr" sz="quarter" idx="11"/>
          </p:nvPr>
        </p:nvSpPr>
        <p:spPr/>
        <p:txBody>
          <a:bodyPr rtlCol="0">
            <a:noAutofit/>
          </a:bodyPr>
          <a:lstStyle/>
          <a:p>
            <a:pPr rtl="0"/>
            <a:r>
              <a:rPr lang="pl-PL"/>
              <a:t>Przykładowy tekst stopki</a:t>
            </a:r>
          </a:p>
        </p:txBody>
      </p:sp>
      <p:sp>
        <p:nvSpPr>
          <p:cNvPr id="6" name="Numer slajdu — symbol zastępczy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rtlCol="0">
            <a:noAutofit/>
          </a:bodyPr>
          <a:lstStyle/>
          <a:p>
            <a:pPr rtl="0"/>
            <a:fld id="{DBA1B0FB-D917-4C8C-928F-313BD683BF39}" type="slidenum">
              <a:rPr lang="pl-PL" smtClean="0"/>
              <a:t>‹#›</a:t>
            </a:fld>
            <a:endParaRPr lang="pl-PL"/>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ytat">
    <p:spTree>
      <p:nvGrpSpPr>
        <p:cNvPr id="1" name=""/>
        <p:cNvGrpSpPr/>
        <p:nvPr/>
      </p:nvGrpSpPr>
      <p:grpSpPr>
        <a:xfrm>
          <a:off x="0" y="0"/>
          <a:ext cx="0" cy="0"/>
          <a:chOff x="0" y="0"/>
          <a:chExt cx="0" cy="0"/>
        </a:xfrm>
      </p:grpSpPr>
      <p:sp>
        <p:nvSpPr>
          <p:cNvPr id="5" name="Tytuł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rtlCol="0" anchor="b" anchorCtr="0">
            <a:noAutofit/>
          </a:bodyPr>
          <a:lstStyle>
            <a:lvl1pPr>
              <a:defRPr sz="4000"/>
            </a:lvl1pPr>
          </a:lstStyle>
          <a:p>
            <a:pPr rtl="0"/>
            <a:r>
              <a:rPr lang="pl-PL"/>
              <a:t>Kliknij, aby edytować styl</a:t>
            </a:r>
            <a:endParaRPr lang="pl-PL" dirty="0"/>
          </a:p>
        </p:txBody>
      </p:sp>
      <p:grpSp>
        <p:nvGrpSpPr>
          <p:cNvPr id="8" name="Grupa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Dowolny kształt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sp>
          <p:nvSpPr>
            <p:cNvPr id="10" name="Dowolny kształt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sp>
          <p:nvSpPr>
            <p:cNvPr id="11" name="Dowolny kształt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grpSp>
      <p:sp>
        <p:nvSpPr>
          <p:cNvPr id="12" name="Ow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sp>
        <p:nvSpPr>
          <p:cNvPr id="17" name="Zawartość — symbol zastępczy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rtlCol="0">
            <a:noAutofit/>
          </a:bodyPr>
          <a:lstStyle>
            <a:lvl1pPr>
              <a:buNone/>
              <a:defRPr sz="2400"/>
            </a:lvl1pPr>
            <a:lvl2pPr>
              <a:defRPr sz="2000"/>
            </a:lvl2pPr>
            <a:lvl3pPr>
              <a:defRPr sz="2000"/>
            </a:lvl3pPr>
            <a:lvl4pPr>
              <a:defRPr sz="2000"/>
            </a:lvl4pPr>
            <a:lvl5pPr>
              <a:defRPr sz="2000"/>
            </a:lvl5pPr>
          </a:lstStyle>
          <a:p>
            <a:pPr lvl="0" rtl="0"/>
            <a:r>
              <a:rPr lang="pl-PL"/>
              <a:t>Kliknij, aby edytować style wzorca tekstu</a:t>
            </a:r>
          </a:p>
        </p:txBody>
      </p:sp>
      <p:sp>
        <p:nvSpPr>
          <p:cNvPr id="15" name="Obraz — symbol zastępczy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rtlCol="0">
            <a:noAutofit/>
          </a:bodyPr>
          <a:lstStyle/>
          <a:p>
            <a:pPr rtl="0"/>
            <a:r>
              <a:rPr lang="pl-PL"/>
              <a:t>Kliknij ikonę, aby dodać obraz</a:t>
            </a:r>
          </a:p>
        </p:txBody>
      </p:sp>
      <p:sp>
        <p:nvSpPr>
          <p:cNvPr id="2" name="Data — symbol zastępczy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pl-PL"/>
              <a:t>Wtorek, 2 lutego 20XX</a:t>
            </a:r>
          </a:p>
        </p:txBody>
      </p:sp>
      <p:sp>
        <p:nvSpPr>
          <p:cNvPr id="3" name="Stopka — symbol zastępczy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pl-PL"/>
              <a:t>Przykładowy tekst stopki</a:t>
            </a:r>
          </a:p>
        </p:txBody>
      </p:sp>
      <p:sp>
        <p:nvSpPr>
          <p:cNvPr id="4" name="Numer slajdu — symbol zastępczy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pl-PL" smtClean="0"/>
              <a:t>‹#›</a:t>
            </a:fld>
            <a:endParaRPr lang="pl-PL"/>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Zespół">
    <p:spTree>
      <p:nvGrpSpPr>
        <p:cNvPr id="1" name=""/>
        <p:cNvGrpSpPr/>
        <p:nvPr/>
      </p:nvGrpSpPr>
      <p:grpSpPr>
        <a:xfrm>
          <a:off x="0" y="0"/>
          <a:ext cx="0" cy="0"/>
          <a:chOff x="0" y="0"/>
          <a:chExt cx="0" cy="0"/>
        </a:xfrm>
      </p:grpSpPr>
      <p:sp>
        <p:nvSpPr>
          <p:cNvPr id="16" name="Prostokąt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pl-PL"/>
          </a:p>
        </p:txBody>
      </p:sp>
      <p:sp>
        <p:nvSpPr>
          <p:cNvPr id="34" name="Ow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sp>
        <p:nvSpPr>
          <p:cNvPr id="40" name="Tytuł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rtlCol="0">
            <a:noAutofit/>
          </a:bodyPr>
          <a:lstStyle/>
          <a:p>
            <a:pPr rtl="0"/>
            <a:r>
              <a:rPr lang="pl-PL"/>
              <a:t>Zespół</a:t>
            </a:r>
          </a:p>
        </p:txBody>
      </p:sp>
      <p:grpSp>
        <p:nvGrpSpPr>
          <p:cNvPr id="51" name="Grupa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Dowolny kształt: Kształt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pl-PL"/>
            </a:p>
          </p:txBody>
        </p:sp>
        <p:sp>
          <p:nvSpPr>
            <p:cNvPr id="53" name="Dowolny kształt: Kształt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pl-PL">
                <a:solidFill>
                  <a:schemeClr val="tx1"/>
                </a:solidFill>
              </a:endParaRPr>
            </a:p>
          </p:txBody>
        </p:sp>
        <p:sp>
          <p:nvSpPr>
            <p:cNvPr id="54" name="Ow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sp>
          <p:nvSpPr>
            <p:cNvPr id="55" name="Ow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grpSp>
      <p:sp>
        <p:nvSpPr>
          <p:cNvPr id="56" name="Obraz — symbol zastępczy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rtlCol="0">
            <a:noAutofit/>
          </a:bodyPr>
          <a:lstStyle/>
          <a:p>
            <a:pPr rtl="0"/>
            <a:r>
              <a:rPr lang="pl-PL"/>
              <a:t>Kliknij ikonę, aby dodać obraz</a:t>
            </a:r>
          </a:p>
        </p:txBody>
      </p:sp>
      <p:sp>
        <p:nvSpPr>
          <p:cNvPr id="57" name="Obraz — symbol zastępczy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rtlCol="0">
            <a:noAutofit/>
          </a:bodyPr>
          <a:lstStyle/>
          <a:p>
            <a:pPr rtl="0"/>
            <a:r>
              <a:rPr lang="pl-PL"/>
              <a:t>Kliknij ikonę, aby dodać obraz</a:t>
            </a:r>
          </a:p>
        </p:txBody>
      </p:sp>
      <p:sp>
        <p:nvSpPr>
          <p:cNvPr id="58" name="Obraz — symbol zastępczy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rtlCol="0">
            <a:noAutofit/>
          </a:bodyPr>
          <a:lstStyle/>
          <a:p>
            <a:pPr rtl="0"/>
            <a:r>
              <a:rPr lang="pl-PL"/>
              <a:t>Kliknij ikonę, aby dodać obraz</a:t>
            </a:r>
            <a:endParaRPr lang="pl-PL" dirty="0"/>
          </a:p>
        </p:txBody>
      </p:sp>
      <p:sp>
        <p:nvSpPr>
          <p:cNvPr id="59" name="Obraz — symbol zastępczy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rtlCol="0">
            <a:noAutofit/>
          </a:bodyPr>
          <a:lstStyle/>
          <a:p>
            <a:pPr rtl="0"/>
            <a:r>
              <a:rPr lang="pl-PL"/>
              <a:t>Kliknij ikonę, aby dodać obraz</a:t>
            </a:r>
          </a:p>
        </p:txBody>
      </p:sp>
      <p:sp>
        <p:nvSpPr>
          <p:cNvPr id="63" name="Tekst — symbol zastępczy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rtlCol="0">
            <a:noAutofit/>
          </a:bodyPr>
          <a:lstStyle>
            <a:lvl1pPr>
              <a:buNone/>
              <a:defRPr sz="2000" b="1"/>
            </a:lvl1pPr>
          </a:lstStyle>
          <a:p>
            <a:pPr lvl="0" rtl="0"/>
            <a:r>
              <a:rPr lang="pl-PL"/>
              <a:t>Imię i nazwisko</a:t>
            </a:r>
          </a:p>
        </p:txBody>
      </p:sp>
      <p:sp>
        <p:nvSpPr>
          <p:cNvPr id="61" name="Tekst — symbol zastępczy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rtlCol="0">
            <a:noAutofit/>
          </a:bodyPr>
          <a:lstStyle>
            <a:lvl1pPr>
              <a:buNone/>
              <a:defRPr sz="1800"/>
            </a:lvl1pPr>
          </a:lstStyle>
          <a:p>
            <a:pPr lvl="0" rtl="0"/>
            <a:r>
              <a:rPr lang="pl-PL"/>
              <a:t>Tytuł</a:t>
            </a:r>
          </a:p>
        </p:txBody>
      </p:sp>
      <p:sp>
        <p:nvSpPr>
          <p:cNvPr id="65" name="Tekst — symbol zastępczy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rtlCol="0">
            <a:noAutofit/>
          </a:bodyPr>
          <a:lstStyle>
            <a:lvl1pPr>
              <a:buNone/>
              <a:defRPr sz="2000" b="1"/>
            </a:lvl1pPr>
          </a:lstStyle>
          <a:p>
            <a:pPr lvl="0" rtl="0"/>
            <a:r>
              <a:rPr lang="pl-PL"/>
              <a:t>Imię i nazwisko</a:t>
            </a:r>
          </a:p>
        </p:txBody>
      </p:sp>
      <p:sp>
        <p:nvSpPr>
          <p:cNvPr id="64" name="Tekst — symbol zastępczy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rtlCol="0">
            <a:noAutofit/>
          </a:bodyPr>
          <a:lstStyle>
            <a:lvl1pPr>
              <a:buNone/>
              <a:defRPr sz="1800"/>
            </a:lvl1pPr>
          </a:lstStyle>
          <a:p>
            <a:pPr lvl="0" rtl="0"/>
            <a:r>
              <a:rPr lang="pl-PL"/>
              <a:t>Tytuł</a:t>
            </a:r>
          </a:p>
        </p:txBody>
      </p:sp>
      <p:sp>
        <p:nvSpPr>
          <p:cNvPr id="67" name="Tekst — symbol zastępczy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rtlCol="0">
            <a:noAutofit/>
          </a:bodyPr>
          <a:lstStyle>
            <a:lvl1pPr>
              <a:buNone/>
              <a:defRPr sz="2000" b="1"/>
            </a:lvl1pPr>
          </a:lstStyle>
          <a:p>
            <a:pPr lvl="0" rtl="0"/>
            <a:r>
              <a:rPr lang="pl-PL"/>
              <a:t>Imię i nazwisko</a:t>
            </a:r>
          </a:p>
        </p:txBody>
      </p:sp>
      <p:sp>
        <p:nvSpPr>
          <p:cNvPr id="66" name="Tekst — symbol zastępczy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rtlCol="0">
            <a:noAutofit/>
          </a:bodyPr>
          <a:lstStyle>
            <a:lvl1pPr>
              <a:buNone/>
              <a:defRPr sz="1800"/>
            </a:lvl1pPr>
          </a:lstStyle>
          <a:p>
            <a:pPr lvl="0" rtl="0"/>
            <a:r>
              <a:rPr lang="pl-PL"/>
              <a:t>Tytuł</a:t>
            </a:r>
          </a:p>
        </p:txBody>
      </p:sp>
      <p:sp>
        <p:nvSpPr>
          <p:cNvPr id="69" name="Tekst — symbol zastępczy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rtlCol="0">
            <a:noAutofit/>
          </a:bodyPr>
          <a:lstStyle>
            <a:lvl1pPr>
              <a:buNone/>
              <a:defRPr sz="2000" b="1"/>
            </a:lvl1pPr>
          </a:lstStyle>
          <a:p>
            <a:pPr lvl="0" rtl="0"/>
            <a:r>
              <a:rPr lang="pl-PL"/>
              <a:t>Imię i nazwisko</a:t>
            </a:r>
          </a:p>
        </p:txBody>
      </p:sp>
      <p:sp>
        <p:nvSpPr>
          <p:cNvPr id="68" name="Tekst — symbol zastępczy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rtlCol="0">
            <a:noAutofit/>
          </a:bodyPr>
          <a:lstStyle>
            <a:lvl1pPr>
              <a:buNone/>
              <a:defRPr sz="1800"/>
            </a:lvl1pPr>
          </a:lstStyle>
          <a:p>
            <a:pPr lvl="0" rtl="0"/>
            <a:r>
              <a:rPr lang="pl-PL"/>
              <a:t>Tytuł</a:t>
            </a:r>
          </a:p>
        </p:txBody>
      </p:sp>
      <p:sp>
        <p:nvSpPr>
          <p:cNvPr id="4" name="Data — symbol zastępczy 3">
            <a:extLst>
              <a:ext uri="{FF2B5EF4-FFF2-40B4-BE49-F238E27FC236}">
                <a16:creationId xmlns:a16="http://schemas.microsoft.com/office/drawing/2014/main" id="{D8661572-1A59-4E3B-BA65-3329E9468C69}"/>
              </a:ext>
            </a:extLst>
          </p:cNvPr>
          <p:cNvSpPr>
            <a:spLocks noGrp="1"/>
          </p:cNvSpPr>
          <p:nvPr>
            <p:ph type="dt" sz="half" idx="10"/>
          </p:nvPr>
        </p:nvSpPr>
        <p:spPr/>
        <p:txBody>
          <a:bodyPr rtlCol="0">
            <a:noAutofit/>
          </a:bodyPr>
          <a:lstStyle/>
          <a:p>
            <a:pPr rtl="0"/>
            <a:r>
              <a:rPr lang="pl-PL"/>
              <a:t>Wtorek, 2 lutego 20XX</a:t>
            </a:r>
            <a:endParaRPr lang="pl-PL" dirty="0"/>
          </a:p>
        </p:txBody>
      </p:sp>
      <p:sp>
        <p:nvSpPr>
          <p:cNvPr id="5" name="Stopka — symbol zastępczy 4">
            <a:extLst>
              <a:ext uri="{FF2B5EF4-FFF2-40B4-BE49-F238E27FC236}">
                <a16:creationId xmlns:a16="http://schemas.microsoft.com/office/drawing/2014/main" id="{AFEF84F1-99FE-4F0B-9E76-F581C2C1B6D9}"/>
              </a:ext>
            </a:extLst>
          </p:cNvPr>
          <p:cNvSpPr>
            <a:spLocks noGrp="1"/>
          </p:cNvSpPr>
          <p:nvPr>
            <p:ph type="ftr" sz="quarter" idx="11"/>
          </p:nvPr>
        </p:nvSpPr>
        <p:spPr/>
        <p:txBody>
          <a:bodyPr rtlCol="0">
            <a:noAutofit/>
          </a:bodyPr>
          <a:lstStyle/>
          <a:p>
            <a:pPr rtl="0"/>
            <a:r>
              <a:rPr lang="pl-PL"/>
              <a:t>Przykładowy tekst stopki</a:t>
            </a:r>
          </a:p>
        </p:txBody>
      </p:sp>
      <p:sp>
        <p:nvSpPr>
          <p:cNvPr id="6" name="Numer slajdu — symbol zastępczy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rtlCol="0">
            <a:noAutofit/>
          </a:bodyPr>
          <a:lstStyle/>
          <a:p>
            <a:pPr rtl="0"/>
            <a:fld id="{DBA1B0FB-D917-4C8C-928F-313BD683BF39}" type="slidenum">
              <a:rPr lang="pl-PL" smtClean="0"/>
              <a:t>‹#›</a:t>
            </a:fld>
            <a:endParaRPr lang="pl-PL"/>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Kolumna zawartości 2 (slajd porównania)">
    <p:spTree>
      <p:nvGrpSpPr>
        <p:cNvPr id="1" name=""/>
        <p:cNvGrpSpPr/>
        <p:nvPr/>
      </p:nvGrpSpPr>
      <p:grpSpPr>
        <a:xfrm>
          <a:off x="0" y="0"/>
          <a:ext cx="0" cy="0"/>
          <a:chOff x="0" y="0"/>
          <a:chExt cx="0" cy="0"/>
        </a:xfrm>
      </p:grpSpPr>
      <p:sp>
        <p:nvSpPr>
          <p:cNvPr id="12" name="Ow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l-PL"/>
          </a:p>
        </p:txBody>
      </p:sp>
      <p:sp>
        <p:nvSpPr>
          <p:cNvPr id="11" name="Prostokąt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pl-PL"/>
          </a:p>
        </p:txBody>
      </p:sp>
      <p:sp>
        <p:nvSpPr>
          <p:cNvPr id="2" name="Tytuł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pl-PL" sz="4800" dirty="0"/>
            </a:lvl1pPr>
          </a:lstStyle>
          <a:p>
            <a:pPr lvl="0" rtl="0">
              <a:lnSpc>
                <a:spcPct val="100000"/>
              </a:lnSpc>
            </a:pPr>
            <a:r>
              <a:rPr lang="pl-PL"/>
              <a:t>Kliknij, aby edytować styl</a:t>
            </a:r>
          </a:p>
        </p:txBody>
      </p:sp>
      <p:sp>
        <p:nvSpPr>
          <p:cNvPr id="3" name="Tekst — symbol zastępczy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rtlCol="0"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l-PL"/>
              <a:t>Kliknij, aby edytować style wzorca tekstu</a:t>
            </a:r>
          </a:p>
        </p:txBody>
      </p:sp>
      <p:sp>
        <p:nvSpPr>
          <p:cNvPr id="4" name="Zawartość — symbol zastępczy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5" name="Tekst — symbol zastępczy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pl-PL" sz="1400" b="0" cap="all" spc="200" baseline="0" dirty="0">
                <a:solidFill>
                  <a:schemeClr val="tx1"/>
                </a:solidFill>
              </a:defRPr>
            </a:lvl1pPr>
          </a:lstStyle>
          <a:p>
            <a:pPr marL="228600" lvl="0" indent="-228600" rtl="0"/>
            <a:r>
              <a:rPr lang="pl-PL"/>
              <a:t>Kliknij, aby edytować style wzorca tekstu</a:t>
            </a:r>
          </a:p>
        </p:txBody>
      </p:sp>
      <p:sp>
        <p:nvSpPr>
          <p:cNvPr id="6" name="Zawartość — symbol zastępczy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7" name="Data — symbol zastępczy 6">
            <a:extLst>
              <a:ext uri="{FF2B5EF4-FFF2-40B4-BE49-F238E27FC236}">
                <a16:creationId xmlns:a16="http://schemas.microsoft.com/office/drawing/2014/main" id="{DDCDCD5B-3F26-4AFA-8BD4-E5D8DD2AF494}"/>
              </a:ext>
            </a:extLst>
          </p:cNvPr>
          <p:cNvSpPr>
            <a:spLocks noGrp="1"/>
          </p:cNvSpPr>
          <p:nvPr>
            <p:ph type="dt" sz="half" idx="10"/>
          </p:nvPr>
        </p:nvSpPr>
        <p:spPr/>
        <p:txBody>
          <a:bodyPr rtlCol="0">
            <a:noAutofit/>
          </a:bodyPr>
          <a:lstStyle/>
          <a:p>
            <a:pPr rtl="0"/>
            <a:r>
              <a:rPr lang="pl-PL"/>
              <a:t>Wtorek, 2 lutego 20XX</a:t>
            </a:r>
          </a:p>
        </p:txBody>
      </p:sp>
      <p:sp>
        <p:nvSpPr>
          <p:cNvPr id="8" name="Stopka — symbol zastępczy 7">
            <a:extLst>
              <a:ext uri="{FF2B5EF4-FFF2-40B4-BE49-F238E27FC236}">
                <a16:creationId xmlns:a16="http://schemas.microsoft.com/office/drawing/2014/main" id="{3D10D1EE-83A0-4FB5-9B25-8A73DE891A87}"/>
              </a:ext>
            </a:extLst>
          </p:cNvPr>
          <p:cNvSpPr>
            <a:spLocks noGrp="1"/>
          </p:cNvSpPr>
          <p:nvPr>
            <p:ph type="ftr" sz="quarter" idx="11"/>
          </p:nvPr>
        </p:nvSpPr>
        <p:spPr/>
        <p:txBody>
          <a:bodyPr rtlCol="0">
            <a:noAutofit/>
          </a:bodyPr>
          <a:lstStyle/>
          <a:p>
            <a:pPr rtl="0"/>
            <a:r>
              <a:rPr lang="pl-PL"/>
              <a:t>Przykładowy tekst stopki</a:t>
            </a:r>
          </a:p>
        </p:txBody>
      </p:sp>
      <p:sp>
        <p:nvSpPr>
          <p:cNvPr id="9" name="Numer slajdu — symbol zastępczy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rtlCol="0">
            <a:noAutofit/>
          </a:bodyPr>
          <a:lstStyle/>
          <a:p>
            <a:pPr rtl="0"/>
            <a:fld id="{DBA1B0FB-D917-4C8C-928F-313BD683BF39}" type="slidenum">
              <a:rPr lang="pl-PL" smtClean="0"/>
              <a:t>‹#›</a:t>
            </a:fld>
            <a:endParaRPr lang="pl-PL"/>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ytuł — symbol zastępczy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rtl="0">
              <a:lnSpc>
                <a:spcPct val="100000"/>
              </a:lnSpc>
            </a:pPr>
            <a:r>
              <a:rPr lang="pl-PL" dirty="0"/>
              <a:t>Kliknij, aby edytować styl wzorca tytułu</a:t>
            </a:r>
          </a:p>
        </p:txBody>
      </p:sp>
      <p:sp>
        <p:nvSpPr>
          <p:cNvPr id="3" name="Tekst — symbol zastępczy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rtl="0"/>
            <a:r>
              <a:rPr lang="pl-PL"/>
              <a:t>Kliknij, aby edytować style wzorców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4" name="Data — symbol zastępczy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pl-PL"/>
              <a:t>Wtorek, 2 lutego 20XX</a:t>
            </a:r>
            <a:endParaRPr lang="pl-PL" dirty="0"/>
          </a:p>
        </p:txBody>
      </p:sp>
      <p:sp>
        <p:nvSpPr>
          <p:cNvPr id="5" name="Stopka — symbol zastępczy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pl-PL"/>
              <a:t>Przykładowy tekst stopki</a:t>
            </a:r>
            <a:endParaRPr lang="pl-PL" dirty="0"/>
          </a:p>
        </p:txBody>
      </p:sp>
      <p:sp>
        <p:nvSpPr>
          <p:cNvPr id="6" name="Numer slajdu — symbol zastępczy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pPr rtl="0"/>
            <a:fld id="{DBA1B0FB-D917-4C8C-928F-313BD683BF39}" type="slidenum">
              <a:rPr lang="pl-PL" smtClean="0"/>
              <a:pPr/>
              <a:t>‹#›</a:t>
            </a:fld>
            <a:endParaRPr lang="pl-PL"/>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pl-PL" sz="4800" kern="1200" dirty="0">
          <a:solidFill>
            <a:schemeClr val="tx1"/>
          </a:solidFill>
          <a:latin typeface="Times New Roman" panose="02020603050405020304" pitchFamily="18" charset="0"/>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5.jpeg"/><Relationship Id="rId7" Type="http://schemas.openxmlformats.org/officeDocument/2006/relationships/hyperlink" Target="https://commons.wikimedia.org/wiki/File:Tensorflow_logo.svg"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hyperlink" Target="https://ru.wikipedia.org/wiki/Python" TargetMode="Externa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hyperlink" Target="https://pl.wikipedia.org/wiki/Qt" TargetMode="Externa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887786" cy="2384898"/>
          </a:xfrm>
        </p:spPr>
        <p:txBody>
          <a:bodyPr rtlCol="0" anchor="b" anchorCtr="0">
            <a:normAutofit fontScale="90000"/>
          </a:bodyPr>
          <a:lstStyle/>
          <a:p>
            <a:pPr rtl="0"/>
            <a:r>
              <a:rPr lang="en-GB" dirty="0"/>
              <a:t>BIAI Project</a:t>
            </a:r>
            <a:r>
              <a:rPr lang="pl-PL" dirty="0"/>
              <a:t> – </a:t>
            </a:r>
            <a:r>
              <a:rPr lang="pl-PL" dirty="0" err="1"/>
              <a:t>Check</a:t>
            </a:r>
            <a:r>
              <a:rPr lang="pl-PL" dirty="0"/>
              <a:t> for </a:t>
            </a:r>
            <a:r>
              <a:rPr lang="pl-PL" dirty="0" err="1"/>
              <a:t>Whale</a:t>
            </a:r>
            <a:r>
              <a:rPr lang="pl-PL" dirty="0"/>
              <a:t> </a:t>
            </a:r>
            <a:r>
              <a:rPr lang="pl-PL" dirty="0" err="1"/>
              <a:t>or</a:t>
            </a:r>
            <a:r>
              <a:rPr lang="pl-PL" dirty="0"/>
              <a:t> </a:t>
            </a:r>
            <a:r>
              <a:rPr lang="pl-PL" dirty="0" err="1"/>
              <a:t>Dolphin</a:t>
            </a:r>
            <a:endParaRPr lang="pl-PL" dirty="0"/>
          </a:p>
        </p:txBody>
      </p:sp>
      <p:pic>
        <p:nvPicPr>
          <p:cNvPr id="14" name="Obraz — symbol zastępczy 13">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a:blip r:embed="rId3"/>
          <a:srcRect/>
          <a:stretch/>
        </p:blipFill>
        <p:spPr>
          <a:xfrm>
            <a:off x="0" y="0"/>
            <a:ext cx="7452360" cy="6858000"/>
          </a:xfrm>
        </p:spPr>
      </p:pic>
      <p:sp>
        <p:nvSpPr>
          <p:cNvPr id="3" name="Podtytuł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rtlCol="0">
            <a:normAutofit/>
          </a:bodyPr>
          <a:lstStyle/>
          <a:p>
            <a:pPr rtl="0"/>
            <a:r>
              <a:rPr lang="pl-PL" dirty="0"/>
              <a:t>Kacper Nitkiewicz</a:t>
            </a:r>
            <a:br>
              <a:rPr lang="pl-PL" dirty="0"/>
            </a:br>
            <a:r>
              <a:rPr lang="pl-PL" dirty="0"/>
              <a:t>Kamila </a:t>
            </a:r>
            <a:r>
              <a:rPr lang="pl-PL" dirty="0" err="1"/>
              <a:t>Ertel</a:t>
            </a:r>
            <a:endParaRPr lang="pl-PL" dirty="0"/>
          </a:p>
          <a:p>
            <a:pPr rtl="0"/>
            <a:r>
              <a:rPr lang="pl-PL" dirty="0"/>
              <a:t>GKiO3</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ytuł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wrap="square" rtlCol="0" anchor="b">
            <a:normAutofit/>
          </a:bodyPr>
          <a:lstStyle/>
          <a:p>
            <a:pPr rtl="0"/>
            <a:r>
              <a:rPr lang="pl-PL" dirty="0"/>
              <a:t>The end</a:t>
            </a:r>
          </a:p>
        </p:txBody>
      </p:sp>
      <p:sp>
        <p:nvSpPr>
          <p:cNvPr id="38" name="Subtitle 2">
            <a:extLst>
              <a:ext uri="{FF2B5EF4-FFF2-40B4-BE49-F238E27FC236}">
                <a16:creationId xmlns:a16="http://schemas.microsoft.com/office/drawing/2014/main" id="{18519B43-C312-79EE-D1E5-01B6834B508B}"/>
              </a:ext>
            </a:extLst>
          </p:cNvPr>
          <p:cNvSpPr>
            <a:spLocks noGrp="1"/>
          </p:cNvSpPr>
          <p:nvPr>
            <p:ph type="subTitle" idx="1"/>
          </p:nvPr>
        </p:nvSpPr>
        <p:spPr>
          <a:xfrm>
            <a:off x="550863" y="3827610"/>
            <a:ext cx="5437187" cy="2265216"/>
          </a:xfrm>
        </p:spPr>
        <p:txBody>
          <a:bodyPr/>
          <a:lstStyle/>
          <a:p>
            <a:endParaRPr lang="en-US"/>
          </a:p>
        </p:txBody>
      </p:sp>
      <p:pic>
        <p:nvPicPr>
          <p:cNvPr id="27" name="Obraz — symbol zastępczy 26">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a:srcRect t="5576" r="-1" b="-1"/>
          <a:stretch/>
        </p:blipFill>
        <p:spPr>
          <a:xfrm>
            <a:off x="6556248" y="548640"/>
            <a:ext cx="5084064" cy="2880360"/>
          </a:xfrm>
          <a:noFill/>
        </p:spPr>
      </p:pic>
      <p:pic>
        <p:nvPicPr>
          <p:cNvPr id="33" name="Obraz — symbol zastępczy 32">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a:srcRect t="10579" r="-1" b="13880"/>
          <a:stretch/>
        </p:blipFill>
        <p:spPr>
          <a:xfrm>
            <a:off x="6556248" y="3429000"/>
            <a:ext cx="5084064" cy="2880360"/>
          </a:xfrm>
          <a:noFill/>
        </p:spPr>
      </p:pic>
      <p:sp>
        <p:nvSpPr>
          <p:cNvPr id="4" name="Data — symbol zastępczy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wrap="square" rtlCol="0" anchor="ctr">
            <a:normAutofit/>
          </a:bodyPr>
          <a:lstStyle/>
          <a:p>
            <a:pPr rtl="0">
              <a:spcAft>
                <a:spcPts val="600"/>
              </a:spcAft>
            </a:pPr>
            <a:r>
              <a:rPr lang="pl-PL"/>
              <a:t>Wtorek, 2 lutego 20XX</a:t>
            </a:r>
          </a:p>
        </p:txBody>
      </p:sp>
      <p:sp>
        <p:nvSpPr>
          <p:cNvPr id="5" name="Stopka — symbol zastępczy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wrap="square" rtlCol="0" anchor="ctr">
            <a:normAutofit/>
          </a:bodyPr>
          <a:lstStyle/>
          <a:p>
            <a:pPr rtl="0">
              <a:spcAft>
                <a:spcPts val="600"/>
              </a:spcAft>
            </a:pPr>
            <a:r>
              <a:rPr lang="pl-PL"/>
              <a:t>Przykładowy tekst stopki</a:t>
            </a:r>
          </a:p>
        </p:txBody>
      </p:sp>
      <p:sp>
        <p:nvSpPr>
          <p:cNvPr id="6" name="Numer slajdu — symbol zastępczy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wrap="square" rtlCol="0" anchor="ctr">
            <a:normAutofit/>
          </a:bodyPr>
          <a:lstStyle/>
          <a:p>
            <a:pPr rtl="0">
              <a:spcAft>
                <a:spcPts val="600"/>
              </a:spcAft>
            </a:pPr>
            <a:fld id="{DBA1B0FB-D917-4C8C-928F-313BD683BF39}" type="slidenum">
              <a:rPr lang="pl-PL" smtClean="0"/>
              <a:pPr rtl="0">
                <a:spcAft>
                  <a:spcPts val="600"/>
                </a:spcAft>
              </a:pPr>
              <a:t>10</a:t>
            </a:fld>
            <a:endParaRPr lang="pl-PL"/>
          </a:p>
        </p:txBody>
      </p:sp>
    </p:spTree>
    <p:extLst>
      <p:ext uri="{BB962C8B-B14F-4D97-AF65-F5344CB8AC3E}">
        <p14:creationId xmlns:p14="http://schemas.microsoft.com/office/powerpoint/2010/main" val="324779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rtlCol="0"/>
          <a:lstStyle/>
          <a:p>
            <a:pPr rtl="0"/>
            <a:r>
              <a:rPr lang="en-GB" dirty="0"/>
              <a:t>Main goal</a:t>
            </a:r>
            <a:endParaRPr lang="pl-PL" dirty="0"/>
          </a:p>
        </p:txBody>
      </p:sp>
      <p:sp>
        <p:nvSpPr>
          <p:cNvPr id="3" name="Zawartość — symbol zastępczy 2">
            <a:extLst>
              <a:ext uri="{FF2B5EF4-FFF2-40B4-BE49-F238E27FC236}">
                <a16:creationId xmlns:a16="http://schemas.microsoft.com/office/drawing/2014/main" id="{D3B60D6F-4D0F-4D33-B2A7-159C8583FF00}"/>
              </a:ext>
            </a:extLst>
          </p:cNvPr>
          <p:cNvSpPr>
            <a:spLocks noGrp="1"/>
          </p:cNvSpPr>
          <p:nvPr>
            <p:ph idx="1"/>
          </p:nvPr>
        </p:nvSpPr>
        <p:spPr>
          <a:xfrm>
            <a:off x="163513" y="2677306"/>
            <a:ext cx="4784326" cy="3415519"/>
          </a:xfrm>
        </p:spPr>
        <p:txBody>
          <a:bodyPr rtlCol="0"/>
          <a:lstStyle/>
          <a:p>
            <a:pPr marL="342900" indent="-342900" algn="just" rtl="0">
              <a:buFont typeface="Arial" panose="020B0604020202020204" pitchFamily="34" charset="0"/>
              <a:buChar char="•"/>
            </a:pPr>
            <a:r>
              <a:rPr lang="en-GB" dirty="0"/>
              <a:t>The main goal of the project is to</a:t>
            </a:r>
            <a:r>
              <a:rPr lang="pl-PL" dirty="0"/>
              <a:t> </a:t>
            </a:r>
            <a:r>
              <a:rPr lang="en-GB" dirty="0"/>
              <a:t>create a neural network model, that can recognize if there is a </a:t>
            </a:r>
            <a:r>
              <a:rPr lang="pl-PL" dirty="0" err="1"/>
              <a:t>Dolphin</a:t>
            </a:r>
            <a:r>
              <a:rPr lang="pl-PL" dirty="0"/>
              <a:t> </a:t>
            </a:r>
            <a:r>
              <a:rPr lang="pl-PL" dirty="0" err="1"/>
              <a:t>or</a:t>
            </a:r>
            <a:r>
              <a:rPr lang="pl-PL" dirty="0"/>
              <a:t> a </a:t>
            </a:r>
            <a:r>
              <a:rPr lang="pl-PL" dirty="0" err="1"/>
              <a:t>Whale</a:t>
            </a:r>
            <a:r>
              <a:rPr lang="en-GB" dirty="0"/>
              <a:t> in the picture</a:t>
            </a:r>
            <a:endParaRPr lang="pl-PL" dirty="0"/>
          </a:p>
        </p:txBody>
      </p:sp>
      <p:pic>
        <p:nvPicPr>
          <p:cNvPr id="8" name="Obraz — symbol zastępczy 7">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a:blip r:embed="rId2"/>
          <a:srcRect/>
          <a:stretch/>
        </p:blipFill>
        <p:spPr>
          <a:xfrm>
            <a:off x="5208928" y="1978487"/>
            <a:ext cx="3448558" cy="3197520"/>
          </a:xfrm>
        </p:spPr>
      </p:pic>
      <p:pic>
        <p:nvPicPr>
          <p:cNvPr id="10" name="Obraz — symbol zastępczy 9">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a:blip r:embed="rId3"/>
          <a:srcRect/>
          <a:stretch/>
        </p:blipFill>
        <p:spPr>
          <a:xfrm>
            <a:off x="8918575" y="705568"/>
            <a:ext cx="2263776" cy="2079947"/>
          </a:xfrm>
        </p:spPr>
      </p:pic>
      <p:pic>
        <p:nvPicPr>
          <p:cNvPr id="12" name="Obraz — symbol zastępczy 11">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a:blip r:embed="rId4"/>
          <a:srcRect/>
          <a:stretch/>
        </p:blipFill>
        <p:spPr>
          <a:xfrm>
            <a:off x="9091611" y="3550014"/>
            <a:ext cx="2936876" cy="2602418"/>
          </a:xfrm>
        </p:spPr>
      </p:pic>
      <p:sp>
        <p:nvSpPr>
          <p:cNvPr id="15" name="Numer slajdu — symbol zastępczy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pl-PL" smtClean="0"/>
              <a:pPr/>
              <a:t>2</a:t>
            </a:fld>
            <a:endParaRPr lang="pl-PL"/>
          </a:p>
        </p:txBody>
      </p:sp>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ytuł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rtlCol="0"/>
          <a:lstStyle/>
          <a:p>
            <a:pPr rtl="0"/>
            <a:r>
              <a:rPr lang="en-GB" dirty="0"/>
              <a:t>Chosen software</a:t>
            </a:r>
            <a:br>
              <a:rPr lang="pl-PL" dirty="0"/>
            </a:br>
            <a:endParaRPr lang="pl-PL" dirty="0"/>
          </a:p>
        </p:txBody>
      </p:sp>
      <p:pic>
        <p:nvPicPr>
          <p:cNvPr id="18" name="Obraz — symbol zastępczy 17" descr="Grupa osób siedzących przy sto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Obraz — symbol zastępczy 19">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a:extLst>
              <a:ext uri="{837473B0-CC2E-450A-ABE3-18F120FF3D39}">
                <a1611:picAttrSrcUrl xmlns:a1611="http://schemas.microsoft.com/office/drawing/2016/11/main" r:id="rId5"/>
              </a:ext>
            </a:extLst>
          </a:blip>
          <a:srcRect l="-3022" t="-15563" r="-3022" b="-15563"/>
          <a:stretch/>
        </p:blipFill>
        <p:spPr>
          <a:xfrm>
            <a:off x="3054096" y="0"/>
            <a:ext cx="3054096" cy="3776472"/>
          </a:xfrm>
        </p:spPr>
      </p:pic>
      <p:pic>
        <p:nvPicPr>
          <p:cNvPr id="25" name="Obraz — symbol zastępczy 24">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6">
            <a:extLst>
              <a:ext uri="{837473B0-CC2E-450A-ABE3-18F120FF3D39}">
                <a1611:picAttrSrcUrl xmlns:a1611="http://schemas.microsoft.com/office/drawing/2016/11/main" r:id="rId7"/>
              </a:ext>
            </a:extLst>
          </a:blip>
          <a:srcRect l="-1729" t="-10288" r="-1729" b="-10288"/>
          <a:stretch/>
        </p:blipFill>
        <p:spPr>
          <a:xfrm>
            <a:off x="9137904" y="0"/>
            <a:ext cx="3054096" cy="3776472"/>
          </a:xfrm>
        </p:spPr>
      </p:pic>
      <p:sp>
        <p:nvSpPr>
          <p:cNvPr id="6" name="Numer slajdu — symbol zastępczy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pl-PL" smtClean="0"/>
              <a:pPr/>
              <a:t>3</a:t>
            </a:fld>
            <a:endParaRPr lang="pl-PL"/>
          </a:p>
        </p:txBody>
      </p:sp>
      <p:pic>
        <p:nvPicPr>
          <p:cNvPr id="23" name="Obraz — symbol zastępczy 22" descr="Osoba rysująca na białej tablicy">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8"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Zawartość — symbol zastępczy 11">
            <a:extLst>
              <a:ext uri="{FF2B5EF4-FFF2-40B4-BE49-F238E27FC236}">
                <a16:creationId xmlns:a16="http://schemas.microsoft.com/office/drawing/2014/main" id="{E5127060-CDBF-435F-9009-A5451CCE305D}"/>
              </a:ext>
            </a:extLst>
          </p:cNvPr>
          <p:cNvSpPr>
            <a:spLocks noGrp="1"/>
          </p:cNvSpPr>
          <p:nvPr>
            <p:ph sz="quarter" idx="15"/>
          </p:nvPr>
        </p:nvSpPr>
        <p:spPr>
          <a:xfrm>
            <a:off x="5164783" y="4508500"/>
            <a:ext cx="6319192" cy="1563688"/>
          </a:xfrm>
          <a:noFill/>
        </p:spPr>
        <p:txBody>
          <a:bodyPr rtlCol="0">
            <a:noAutofit/>
          </a:bodyPr>
          <a:lstStyle/>
          <a:p>
            <a:pPr rtl="0"/>
            <a:r>
              <a:rPr lang="en-GB" sz="1600" dirty="0" err="1"/>
              <a:t>Librar</a:t>
            </a:r>
            <a:r>
              <a:rPr lang="pl-PL" sz="1600" dirty="0" err="1"/>
              <a:t>ies</a:t>
            </a:r>
            <a:r>
              <a:rPr lang="pl-PL" sz="1600" dirty="0"/>
              <a:t>:</a:t>
            </a:r>
            <a:br>
              <a:rPr lang="pl-PL" sz="1600" dirty="0"/>
            </a:br>
            <a:r>
              <a:rPr lang="en-GB" sz="1600" dirty="0"/>
              <a:t> </a:t>
            </a:r>
            <a:r>
              <a:rPr lang="en-GB" sz="1600" dirty="0" err="1"/>
              <a:t>Tensorflow</a:t>
            </a:r>
            <a:br>
              <a:rPr lang="pl-PL" sz="1600" dirty="0"/>
            </a:br>
            <a:r>
              <a:rPr lang="pl-PL" sz="1600" dirty="0"/>
              <a:t> </a:t>
            </a:r>
            <a:r>
              <a:rPr lang="pl-PL" sz="1600" dirty="0" err="1"/>
              <a:t>Keras</a:t>
            </a:r>
            <a:br>
              <a:rPr lang="pl-PL" sz="1600" dirty="0"/>
            </a:br>
            <a:r>
              <a:rPr lang="pl-PL" sz="1600" dirty="0"/>
              <a:t> Qt5</a:t>
            </a:r>
          </a:p>
          <a:p>
            <a:pPr rtl="0"/>
            <a:r>
              <a:rPr lang="en-GB" sz="1600" dirty="0"/>
              <a:t> Coding language: Python</a:t>
            </a:r>
            <a:endParaRPr lang="pl-PL" sz="1700" dirty="0"/>
          </a:p>
        </p:txBody>
      </p:sp>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ytuł 13">
            <a:extLst>
              <a:ext uri="{FF2B5EF4-FFF2-40B4-BE49-F238E27FC236}">
                <a16:creationId xmlns:a16="http://schemas.microsoft.com/office/drawing/2014/main" id="{C15EE852-24F1-4643-8082-AB45CFF2BA10}"/>
              </a:ext>
            </a:extLst>
          </p:cNvPr>
          <p:cNvSpPr>
            <a:spLocks noGrp="1"/>
          </p:cNvSpPr>
          <p:nvPr>
            <p:ph type="title"/>
          </p:nvPr>
        </p:nvSpPr>
        <p:spPr>
          <a:xfrm>
            <a:off x="550862" y="1439862"/>
            <a:ext cx="10697239" cy="836664"/>
          </a:xfrm>
        </p:spPr>
        <p:txBody>
          <a:bodyPr rtlCol="0">
            <a:noAutofit/>
          </a:bodyPr>
          <a:lstStyle/>
          <a:p>
            <a:pPr rtl="0"/>
            <a:r>
              <a:rPr lang="en-GB" sz="1600" dirty="0"/>
              <a:t>Decided to go with Convolutional Neural Network (CNN) mainly cause of the need to process images and find distinct features of a Dolphin or a Whale. This model lets create convolutional layers, that work like a small „window” for checking a group of pixels in search for a specific pattern and then convert it to one pixel value.</a:t>
            </a:r>
            <a:endParaRPr lang="pl-PL" sz="3600" dirty="0"/>
          </a:p>
        </p:txBody>
      </p:sp>
      <p:sp>
        <p:nvSpPr>
          <p:cNvPr id="21" name="Numer slajdu — symbol zastępczy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pl-PL" smtClean="0"/>
              <a:pPr rtl="0"/>
              <a:t>4</a:t>
            </a:fld>
            <a:endParaRPr lang="pl-PL"/>
          </a:p>
        </p:txBody>
      </p:sp>
      <p:sp>
        <p:nvSpPr>
          <p:cNvPr id="12" name="Tytuł 14">
            <a:extLst>
              <a:ext uri="{FF2B5EF4-FFF2-40B4-BE49-F238E27FC236}">
                <a16:creationId xmlns:a16="http://schemas.microsoft.com/office/drawing/2014/main" id="{3C5AF7BD-329F-0069-BED7-FA16507EF215}"/>
              </a:ext>
            </a:extLst>
          </p:cNvPr>
          <p:cNvSpPr txBox="1">
            <a:spLocks/>
          </p:cNvSpPr>
          <p:nvPr/>
        </p:nvSpPr>
        <p:spPr>
          <a:xfrm>
            <a:off x="3041727" y="-109486"/>
            <a:ext cx="6907136" cy="1317522"/>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pl-PL" sz="4000" kern="1200">
                <a:solidFill>
                  <a:schemeClr val="tx1"/>
                </a:solidFill>
                <a:latin typeface="Times New Roman" panose="02020603050405020304" pitchFamily="18" charset="0"/>
                <a:ea typeface="+mj-ea"/>
                <a:cs typeface="+mj-cs"/>
              </a:defRPr>
            </a:lvl1pPr>
          </a:lstStyle>
          <a:p>
            <a:pPr>
              <a:lnSpc>
                <a:spcPct val="100000"/>
              </a:lnSpc>
            </a:pPr>
            <a:r>
              <a:rPr lang="en-GB" dirty="0"/>
              <a:t>Convolutional Neural Network</a:t>
            </a:r>
            <a:endParaRPr lang="en-GB" sz="6400" dirty="0"/>
          </a:p>
        </p:txBody>
      </p:sp>
      <p:pic>
        <p:nvPicPr>
          <p:cNvPr id="16" name="Picture 2" descr="Jak działają konwolucyjne sieci neuronowe (CNN) - Mirosław Mamczur">
            <a:extLst>
              <a:ext uri="{FF2B5EF4-FFF2-40B4-BE49-F238E27FC236}">
                <a16:creationId xmlns:a16="http://schemas.microsoft.com/office/drawing/2014/main" id="{0214B8EE-9CFF-4E03-24FE-E7370B39AB30}"/>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819" b="819"/>
          <a:stretch>
            <a:fillRect/>
          </a:stretch>
        </p:blipFill>
        <p:spPr bwMode="auto">
          <a:xfrm>
            <a:off x="4048456" y="2635707"/>
            <a:ext cx="3702050" cy="3512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18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ytuł 13">
            <a:extLst>
              <a:ext uri="{FF2B5EF4-FFF2-40B4-BE49-F238E27FC236}">
                <a16:creationId xmlns:a16="http://schemas.microsoft.com/office/drawing/2014/main" id="{C15EE852-24F1-4643-8082-AB45CFF2BA10}"/>
              </a:ext>
            </a:extLst>
          </p:cNvPr>
          <p:cNvSpPr>
            <a:spLocks noGrp="1"/>
          </p:cNvSpPr>
          <p:nvPr>
            <p:ph type="title"/>
          </p:nvPr>
        </p:nvSpPr>
        <p:spPr>
          <a:xfrm>
            <a:off x="550862" y="1439862"/>
            <a:ext cx="10697239" cy="836664"/>
          </a:xfrm>
        </p:spPr>
        <p:txBody>
          <a:bodyPr rtlCol="0">
            <a:noAutofit/>
          </a:bodyPr>
          <a:lstStyle/>
          <a:p>
            <a:pPr rtl="0"/>
            <a:r>
              <a:rPr lang="en-GB" sz="1600" dirty="0"/>
              <a:t>First model was inspired by VGG16 model with its sets of 2 convolutional and 1 pooling layers, but because of a big number of filters it required some time to finish training. (around 3 minutes for 1 epoch) The results were always around 60%</a:t>
            </a:r>
            <a:r>
              <a:rPr lang="pl-PL" sz="1600" dirty="0"/>
              <a:t>. At </a:t>
            </a:r>
            <a:r>
              <a:rPr lang="pl-PL" sz="1600" dirty="0" err="1"/>
              <a:t>first</a:t>
            </a:r>
            <a:r>
              <a:rPr lang="pl-PL" sz="1600" dirty="0"/>
              <a:t> the </a:t>
            </a:r>
            <a:r>
              <a:rPr lang="pl-PL" sz="1600" dirty="0" err="1"/>
              <a:t>compiled</a:t>
            </a:r>
            <a:r>
              <a:rPr lang="pl-PL" sz="1600" dirty="0"/>
              <a:t> </a:t>
            </a:r>
            <a:r>
              <a:rPr lang="pl-PL" sz="1600" dirty="0" err="1"/>
              <a:t>losses</a:t>
            </a:r>
            <a:r>
              <a:rPr lang="pl-PL" sz="1600" dirty="0"/>
              <a:t> </a:t>
            </a:r>
            <a:r>
              <a:rPr lang="pl-PL" sz="1600" dirty="0" err="1"/>
              <a:t>were</a:t>
            </a:r>
            <a:r>
              <a:rPr lang="pl-PL" sz="1600" dirty="0"/>
              <a:t> </a:t>
            </a:r>
            <a:r>
              <a:rPr lang="pl-PL" sz="1600" dirty="0" err="1"/>
              <a:t>done</a:t>
            </a:r>
            <a:r>
              <a:rPr lang="pl-PL" sz="1600" dirty="0"/>
              <a:t> </a:t>
            </a:r>
            <a:r>
              <a:rPr lang="en-GB" sz="1600" dirty="0"/>
              <a:t>with Poisson method</a:t>
            </a:r>
            <a:r>
              <a:rPr lang="pl-PL" sz="1600" dirty="0"/>
              <a:t>. It </a:t>
            </a:r>
            <a:r>
              <a:rPr lang="pl-PL" sz="1600" dirty="0" err="1"/>
              <a:t>soon</a:t>
            </a:r>
            <a:r>
              <a:rPr lang="pl-PL" sz="1600" dirty="0"/>
              <a:t> </a:t>
            </a:r>
            <a:r>
              <a:rPr lang="pl-PL" sz="1600" dirty="0" err="1"/>
              <a:t>lost</a:t>
            </a:r>
            <a:r>
              <a:rPr lang="pl-PL" sz="1600" dirty="0"/>
              <a:t> to </a:t>
            </a:r>
            <a:r>
              <a:rPr lang="pl-PL" sz="1600" dirty="0" err="1"/>
              <a:t>other</a:t>
            </a:r>
            <a:r>
              <a:rPr lang="pl-PL" sz="1600" dirty="0"/>
              <a:t> </a:t>
            </a:r>
            <a:r>
              <a:rPr lang="pl-PL" sz="1600" dirty="0" err="1"/>
              <a:t>models</a:t>
            </a:r>
            <a:r>
              <a:rPr lang="pl-PL" sz="1600" dirty="0"/>
              <a:t>.</a:t>
            </a:r>
            <a:endParaRPr lang="pl-PL" sz="3600" dirty="0"/>
          </a:p>
        </p:txBody>
      </p:sp>
      <p:sp>
        <p:nvSpPr>
          <p:cNvPr id="21" name="Numer slajdu — symbol zastępczy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pl-PL" smtClean="0"/>
              <a:pPr rtl="0"/>
              <a:t>5</a:t>
            </a:fld>
            <a:endParaRPr lang="pl-PL"/>
          </a:p>
        </p:txBody>
      </p:sp>
      <p:sp>
        <p:nvSpPr>
          <p:cNvPr id="12" name="Tytuł 14">
            <a:extLst>
              <a:ext uri="{FF2B5EF4-FFF2-40B4-BE49-F238E27FC236}">
                <a16:creationId xmlns:a16="http://schemas.microsoft.com/office/drawing/2014/main" id="{3C5AF7BD-329F-0069-BED7-FA16507EF215}"/>
              </a:ext>
            </a:extLst>
          </p:cNvPr>
          <p:cNvSpPr txBox="1">
            <a:spLocks/>
          </p:cNvSpPr>
          <p:nvPr/>
        </p:nvSpPr>
        <p:spPr>
          <a:xfrm>
            <a:off x="4236100" y="-57250"/>
            <a:ext cx="3719800" cy="1317522"/>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pl-PL" sz="4000" kern="1200">
                <a:solidFill>
                  <a:schemeClr val="tx1"/>
                </a:solidFill>
                <a:latin typeface="Times New Roman" panose="02020603050405020304" pitchFamily="18" charset="0"/>
                <a:ea typeface="+mj-ea"/>
                <a:cs typeface="+mj-cs"/>
              </a:defRPr>
            </a:lvl1pPr>
          </a:lstStyle>
          <a:p>
            <a:pPr>
              <a:lnSpc>
                <a:spcPct val="100000"/>
              </a:lnSpc>
            </a:pPr>
            <a:r>
              <a:rPr lang="en-GB" dirty="0"/>
              <a:t>First tested model</a:t>
            </a:r>
            <a:endParaRPr lang="en-GB" sz="6400" dirty="0"/>
          </a:p>
        </p:txBody>
      </p:sp>
    </p:spTree>
    <p:extLst>
      <p:ext uri="{BB962C8B-B14F-4D97-AF65-F5344CB8AC3E}">
        <p14:creationId xmlns:p14="http://schemas.microsoft.com/office/powerpoint/2010/main" val="1427886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ytuł 13">
            <a:extLst>
              <a:ext uri="{FF2B5EF4-FFF2-40B4-BE49-F238E27FC236}">
                <a16:creationId xmlns:a16="http://schemas.microsoft.com/office/drawing/2014/main" id="{C15EE852-24F1-4643-8082-AB45CFF2BA10}"/>
              </a:ext>
            </a:extLst>
          </p:cNvPr>
          <p:cNvSpPr>
            <a:spLocks noGrp="1"/>
          </p:cNvSpPr>
          <p:nvPr>
            <p:ph type="title"/>
          </p:nvPr>
        </p:nvSpPr>
        <p:spPr>
          <a:xfrm>
            <a:off x="550862" y="1439862"/>
            <a:ext cx="10697239" cy="836664"/>
          </a:xfrm>
        </p:spPr>
        <p:txBody>
          <a:bodyPr rtlCol="0">
            <a:noAutofit/>
          </a:bodyPr>
          <a:lstStyle/>
          <a:p>
            <a:pPr rtl="0"/>
            <a:r>
              <a:rPr lang="en-GB" sz="1600" dirty="0"/>
              <a:t>Second model was inspired by VGG16 model with its sets of 2 convolutional and 1 pooling layers. The results were always around </a:t>
            </a:r>
            <a:r>
              <a:rPr lang="pl-PL" sz="1600" dirty="0"/>
              <a:t>70</a:t>
            </a:r>
            <a:r>
              <a:rPr lang="en-GB" sz="1600" dirty="0"/>
              <a:t>%</a:t>
            </a:r>
            <a:r>
              <a:rPr lang="pl-PL" sz="1600" dirty="0"/>
              <a:t>. At </a:t>
            </a:r>
            <a:r>
              <a:rPr lang="pl-PL" sz="1600" dirty="0" err="1"/>
              <a:t>first</a:t>
            </a:r>
            <a:r>
              <a:rPr lang="pl-PL" sz="1600" dirty="0"/>
              <a:t> the </a:t>
            </a:r>
            <a:r>
              <a:rPr lang="pl-PL" sz="1600" dirty="0" err="1"/>
              <a:t>compiled</a:t>
            </a:r>
            <a:r>
              <a:rPr lang="pl-PL" sz="1600" dirty="0"/>
              <a:t> </a:t>
            </a:r>
            <a:r>
              <a:rPr lang="pl-PL" sz="1600" dirty="0" err="1"/>
              <a:t>losses</a:t>
            </a:r>
            <a:r>
              <a:rPr lang="pl-PL" sz="1600" dirty="0"/>
              <a:t> </a:t>
            </a:r>
            <a:r>
              <a:rPr lang="pl-PL" sz="1600" dirty="0" err="1"/>
              <a:t>were</a:t>
            </a:r>
            <a:r>
              <a:rPr lang="pl-PL" sz="1600" dirty="0"/>
              <a:t> </a:t>
            </a:r>
            <a:r>
              <a:rPr lang="pl-PL" sz="1600" dirty="0" err="1"/>
              <a:t>done</a:t>
            </a:r>
            <a:r>
              <a:rPr lang="pl-PL" sz="1600" dirty="0"/>
              <a:t> by </a:t>
            </a:r>
            <a:r>
              <a:rPr lang="pl-PL" sz="1600" dirty="0" err="1"/>
              <a:t>binary</a:t>
            </a:r>
            <a:r>
              <a:rPr lang="pl-PL" sz="1600" dirty="0"/>
              <a:t> </a:t>
            </a:r>
            <a:r>
              <a:rPr lang="pl-PL" sz="1600" dirty="0" err="1"/>
              <a:t>crossentropy</a:t>
            </a:r>
            <a:r>
              <a:rPr lang="pl-PL" sz="1600" dirty="0"/>
              <a:t>. </a:t>
            </a:r>
            <a:r>
              <a:rPr lang="en-GB" sz="1600" dirty="0"/>
              <a:t>The method didn’t really work with 2 categories that we gave it. It is better to use this method if you want to define if something is or isn’t.</a:t>
            </a:r>
            <a:endParaRPr lang="pl-PL" sz="3600" dirty="0"/>
          </a:p>
        </p:txBody>
      </p:sp>
      <p:sp>
        <p:nvSpPr>
          <p:cNvPr id="21" name="Numer slajdu — symbol zastępczy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pl-PL" smtClean="0"/>
              <a:pPr rtl="0"/>
              <a:t>6</a:t>
            </a:fld>
            <a:endParaRPr lang="pl-PL"/>
          </a:p>
        </p:txBody>
      </p:sp>
      <p:sp>
        <p:nvSpPr>
          <p:cNvPr id="12" name="Tytuł 14">
            <a:extLst>
              <a:ext uri="{FF2B5EF4-FFF2-40B4-BE49-F238E27FC236}">
                <a16:creationId xmlns:a16="http://schemas.microsoft.com/office/drawing/2014/main" id="{3C5AF7BD-329F-0069-BED7-FA16507EF215}"/>
              </a:ext>
            </a:extLst>
          </p:cNvPr>
          <p:cNvSpPr txBox="1">
            <a:spLocks/>
          </p:cNvSpPr>
          <p:nvPr/>
        </p:nvSpPr>
        <p:spPr>
          <a:xfrm>
            <a:off x="3976607" y="0"/>
            <a:ext cx="4238786" cy="1317522"/>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pl-PL" sz="4000" kern="1200">
                <a:solidFill>
                  <a:schemeClr val="tx1"/>
                </a:solidFill>
                <a:latin typeface="Times New Roman" panose="02020603050405020304" pitchFamily="18" charset="0"/>
                <a:ea typeface="+mj-ea"/>
                <a:cs typeface="+mj-cs"/>
              </a:defRPr>
            </a:lvl1pPr>
          </a:lstStyle>
          <a:p>
            <a:pPr>
              <a:lnSpc>
                <a:spcPct val="100000"/>
              </a:lnSpc>
            </a:pPr>
            <a:r>
              <a:rPr lang="en-GB" dirty="0"/>
              <a:t>Second tested model</a:t>
            </a:r>
            <a:endParaRPr lang="en-GB" sz="6400" dirty="0"/>
          </a:p>
        </p:txBody>
      </p:sp>
    </p:spTree>
    <p:extLst>
      <p:ext uri="{BB962C8B-B14F-4D97-AF65-F5344CB8AC3E}">
        <p14:creationId xmlns:p14="http://schemas.microsoft.com/office/powerpoint/2010/main" val="477108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ytuł 13">
            <a:extLst>
              <a:ext uri="{FF2B5EF4-FFF2-40B4-BE49-F238E27FC236}">
                <a16:creationId xmlns:a16="http://schemas.microsoft.com/office/drawing/2014/main" id="{C15EE852-24F1-4643-8082-AB45CFF2BA10}"/>
              </a:ext>
            </a:extLst>
          </p:cNvPr>
          <p:cNvSpPr>
            <a:spLocks noGrp="1"/>
          </p:cNvSpPr>
          <p:nvPr>
            <p:ph type="title"/>
          </p:nvPr>
        </p:nvSpPr>
        <p:spPr>
          <a:xfrm>
            <a:off x="599513" y="1465029"/>
            <a:ext cx="10697239" cy="2385518"/>
          </a:xfrm>
        </p:spPr>
        <p:txBody>
          <a:bodyPr rtlCol="0">
            <a:noAutofit/>
          </a:bodyPr>
          <a:lstStyle/>
          <a:p>
            <a:pPr rtl="0"/>
            <a:r>
              <a:rPr lang="en-GB" sz="1600" dirty="0">
                <a:solidFill>
                  <a:schemeClr val="tx1">
                    <a:lumMod val="95000"/>
                  </a:schemeClr>
                </a:solidFill>
              </a:rPr>
              <a:t>Convolutional layer kernel size: 3x3</a:t>
            </a:r>
            <a:br>
              <a:rPr lang="en-GB" sz="1600" dirty="0">
                <a:solidFill>
                  <a:schemeClr val="tx1">
                    <a:lumMod val="95000"/>
                  </a:schemeClr>
                </a:solidFill>
              </a:rPr>
            </a:br>
            <a:r>
              <a:rPr lang="en-GB" sz="1600" dirty="0" err="1">
                <a:solidFill>
                  <a:schemeClr val="tx1">
                    <a:lumMod val="95000"/>
                  </a:schemeClr>
                </a:solidFill>
              </a:rPr>
              <a:t>Maxpooling</a:t>
            </a:r>
            <a:r>
              <a:rPr lang="en-GB" sz="1600" dirty="0">
                <a:solidFill>
                  <a:schemeClr val="tx1">
                    <a:lumMod val="95000"/>
                  </a:schemeClr>
                </a:solidFill>
              </a:rPr>
              <a:t> pool size: 2x2</a:t>
            </a:r>
            <a:br>
              <a:rPr lang="en-GB" sz="1600" dirty="0">
                <a:solidFill>
                  <a:schemeClr val="tx1">
                    <a:lumMod val="95000"/>
                  </a:schemeClr>
                </a:solidFill>
              </a:rPr>
            </a:br>
            <a:r>
              <a:rPr lang="en-GB" sz="1600" dirty="0" err="1">
                <a:solidFill>
                  <a:schemeClr val="tx1">
                    <a:lumMod val="95000"/>
                  </a:schemeClr>
                </a:solidFill>
              </a:rPr>
              <a:t>Maxpooling</a:t>
            </a:r>
            <a:r>
              <a:rPr lang="en-GB" sz="1600" dirty="0">
                <a:solidFill>
                  <a:schemeClr val="tx1">
                    <a:lumMod val="95000"/>
                  </a:schemeClr>
                </a:solidFill>
              </a:rPr>
              <a:t> strides: 2</a:t>
            </a:r>
            <a:br>
              <a:rPr lang="en-GB" sz="1600" dirty="0">
                <a:solidFill>
                  <a:schemeClr val="tx1">
                    <a:lumMod val="95000"/>
                  </a:schemeClr>
                </a:solidFill>
              </a:rPr>
            </a:br>
            <a:r>
              <a:rPr lang="en-GB" sz="1600" dirty="0">
                <a:solidFill>
                  <a:schemeClr val="tx1">
                    <a:lumMod val="95000"/>
                  </a:schemeClr>
                </a:solidFill>
              </a:rPr>
              <a:t>Dropout: 0.25 </a:t>
            </a:r>
            <a:br>
              <a:rPr lang="en-GB" sz="1600" dirty="0"/>
            </a:br>
            <a:br>
              <a:rPr lang="en-GB" sz="1600" dirty="0"/>
            </a:br>
            <a:r>
              <a:rPr lang="en-GB" sz="1600" dirty="0">
                <a:solidFill>
                  <a:schemeClr val="tx1">
                    <a:lumMod val="95000"/>
                  </a:schemeClr>
                </a:solidFill>
              </a:rPr>
              <a:t>This model got added two layers of dropout for preventing the overlearning also tweaked some filters of convolutional layers. This also sped up the training process. The results were very good but we decided to try another method.</a:t>
            </a:r>
            <a:br>
              <a:rPr lang="en-GB" sz="1600" dirty="0"/>
            </a:br>
            <a:endParaRPr lang="pl-PL" sz="3600" dirty="0"/>
          </a:p>
        </p:txBody>
      </p:sp>
      <p:sp>
        <p:nvSpPr>
          <p:cNvPr id="21" name="Numer slajdu — symbol zastępczy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pl-PL" smtClean="0"/>
              <a:pPr rtl="0"/>
              <a:t>7</a:t>
            </a:fld>
            <a:endParaRPr lang="pl-PL"/>
          </a:p>
        </p:txBody>
      </p:sp>
      <p:sp>
        <p:nvSpPr>
          <p:cNvPr id="12" name="Tytuł 14">
            <a:extLst>
              <a:ext uri="{FF2B5EF4-FFF2-40B4-BE49-F238E27FC236}">
                <a16:creationId xmlns:a16="http://schemas.microsoft.com/office/drawing/2014/main" id="{3C5AF7BD-329F-0069-BED7-FA16507EF215}"/>
              </a:ext>
            </a:extLst>
          </p:cNvPr>
          <p:cNvSpPr txBox="1">
            <a:spLocks/>
          </p:cNvSpPr>
          <p:nvPr/>
        </p:nvSpPr>
        <p:spPr>
          <a:xfrm>
            <a:off x="3473720" y="0"/>
            <a:ext cx="4948827" cy="1317522"/>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pl-PL" sz="4000" kern="1200">
                <a:solidFill>
                  <a:schemeClr val="tx1"/>
                </a:solidFill>
                <a:latin typeface="Times New Roman" panose="02020603050405020304" pitchFamily="18" charset="0"/>
                <a:ea typeface="+mj-ea"/>
                <a:cs typeface="+mj-cs"/>
              </a:defRPr>
            </a:lvl1pPr>
          </a:lstStyle>
          <a:p>
            <a:pPr>
              <a:lnSpc>
                <a:spcPct val="100000"/>
              </a:lnSpc>
            </a:pPr>
            <a:r>
              <a:rPr lang="en-GB" dirty="0"/>
              <a:t>Good performing model</a:t>
            </a:r>
            <a:endParaRPr lang="en-GB" sz="6400" dirty="0"/>
          </a:p>
        </p:txBody>
      </p:sp>
    </p:spTree>
    <p:extLst>
      <p:ext uri="{BB962C8B-B14F-4D97-AF65-F5344CB8AC3E}">
        <p14:creationId xmlns:p14="http://schemas.microsoft.com/office/powerpoint/2010/main" val="4247360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ytuł 13">
            <a:extLst>
              <a:ext uri="{FF2B5EF4-FFF2-40B4-BE49-F238E27FC236}">
                <a16:creationId xmlns:a16="http://schemas.microsoft.com/office/drawing/2014/main" id="{C15EE852-24F1-4643-8082-AB45CFF2BA10}"/>
              </a:ext>
            </a:extLst>
          </p:cNvPr>
          <p:cNvSpPr>
            <a:spLocks noGrp="1"/>
          </p:cNvSpPr>
          <p:nvPr>
            <p:ph type="ctrTitle"/>
          </p:nvPr>
        </p:nvSpPr>
        <p:spPr>
          <a:xfrm>
            <a:off x="7476899" y="2003274"/>
            <a:ext cx="3565524" cy="2384898"/>
          </a:xfrm>
        </p:spPr>
        <p:txBody>
          <a:bodyPr wrap="square" rtlCol="0" anchor="b">
            <a:normAutofit/>
          </a:bodyPr>
          <a:lstStyle/>
          <a:p>
            <a:r>
              <a:rPr lang="en-GB" sz="2300" dirty="0"/>
              <a:t>Last method that we tried focus on setting loss to </a:t>
            </a:r>
            <a:r>
              <a:rPr lang="en-GB" sz="2300" b="0" dirty="0" err="1">
                <a:effectLst/>
              </a:rPr>
              <a:t>kl_divergence</a:t>
            </a:r>
            <a:r>
              <a:rPr lang="en-GB" sz="2300" b="0" dirty="0">
                <a:effectLst/>
              </a:rPr>
              <a:t> </a:t>
            </a:r>
            <a:r>
              <a:rPr lang="en-GB" sz="2300" dirty="0"/>
              <a:t>while compiling. This resulted in 91.5% accuracy. Right now if we change parameters we can only see diminishing returns.</a:t>
            </a:r>
            <a:endParaRPr lang="pl-PL" sz="2300" dirty="0"/>
          </a:p>
        </p:txBody>
      </p:sp>
      <p:pic>
        <p:nvPicPr>
          <p:cNvPr id="3" name="Obraz 2">
            <a:extLst>
              <a:ext uri="{FF2B5EF4-FFF2-40B4-BE49-F238E27FC236}">
                <a16:creationId xmlns:a16="http://schemas.microsoft.com/office/drawing/2014/main" id="{D1832A68-8813-D59B-991A-EAFEA6D85A2E}"/>
              </a:ext>
            </a:extLst>
          </p:cNvPr>
          <p:cNvPicPr>
            <a:picLocks noChangeAspect="1"/>
          </p:cNvPicPr>
          <p:nvPr/>
        </p:nvPicPr>
        <p:blipFill>
          <a:blip r:embed="rId2"/>
          <a:stretch>
            <a:fillRect/>
          </a:stretch>
        </p:blipFill>
        <p:spPr>
          <a:xfrm>
            <a:off x="1685925" y="0"/>
            <a:ext cx="4080509" cy="6858000"/>
          </a:xfrm>
          <a:prstGeom prst="rect">
            <a:avLst/>
          </a:prstGeom>
          <a:noFill/>
        </p:spPr>
      </p:pic>
      <p:sp>
        <p:nvSpPr>
          <p:cNvPr id="21" name="Numer slajdu — symbol zastępczy 20" hidden="1">
            <a:extLst>
              <a:ext uri="{FF2B5EF4-FFF2-40B4-BE49-F238E27FC236}">
                <a16:creationId xmlns:a16="http://schemas.microsoft.com/office/drawing/2014/main" id="{1C563B34-DD53-4FB1-B8C2-8914E01C6365}"/>
              </a:ext>
            </a:extLst>
          </p:cNvPr>
          <p:cNvSpPr>
            <a:spLocks noGrp="1"/>
          </p:cNvSpPr>
          <p:nvPr>
            <p:ph type="sldNum" sz="quarter" idx="4294967295"/>
          </p:nvPr>
        </p:nvSpPr>
        <p:spPr>
          <a:xfrm>
            <a:off x="9948863" y="6507212"/>
            <a:ext cx="1692274" cy="153888"/>
          </a:xfrm>
        </p:spPr>
        <p:txBody>
          <a:bodyPr rtlCol="0"/>
          <a:lstStyle/>
          <a:p>
            <a:pPr rtl="0">
              <a:spcAft>
                <a:spcPts val="600"/>
              </a:spcAft>
            </a:pPr>
            <a:fld id="{DBA1B0FB-D917-4C8C-928F-313BD683BF39}" type="slidenum">
              <a:rPr lang="pl-PL" smtClean="0"/>
              <a:pPr rtl="0">
                <a:spcAft>
                  <a:spcPts val="600"/>
                </a:spcAft>
              </a:pPr>
              <a:t>8</a:t>
            </a:fld>
            <a:endParaRPr lang="pl-PL"/>
          </a:p>
        </p:txBody>
      </p:sp>
      <p:sp>
        <p:nvSpPr>
          <p:cNvPr id="7" name="Tytuł 14">
            <a:extLst>
              <a:ext uri="{FF2B5EF4-FFF2-40B4-BE49-F238E27FC236}">
                <a16:creationId xmlns:a16="http://schemas.microsoft.com/office/drawing/2014/main" id="{D2C7648F-2F37-776D-38F8-80D1B2A40651}"/>
              </a:ext>
            </a:extLst>
          </p:cNvPr>
          <p:cNvSpPr txBox="1">
            <a:spLocks/>
          </p:cNvSpPr>
          <p:nvPr/>
        </p:nvSpPr>
        <p:spPr>
          <a:xfrm>
            <a:off x="6926046" y="245590"/>
            <a:ext cx="4948827" cy="673710"/>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pl-PL" sz="4000" kern="1200">
                <a:solidFill>
                  <a:schemeClr val="tx1"/>
                </a:solidFill>
                <a:latin typeface="Times New Roman" panose="02020603050405020304" pitchFamily="18" charset="0"/>
                <a:ea typeface="+mj-ea"/>
                <a:cs typeface="+mj-cs"/>
              </a:defRPr>
            </a:lvl1pPr>
          </a:lstStyle>
          <a:p>
            <a:pPr>
              <a:lnSpc>
                <a:spcPct val="100000"/>
              </a:lnSpc>
            </a:pPr>
            <a:r>
              <a:rPr lang="en-GB" dirty="0"/>
              <a:t>Best performing model</a:t>
            </a:r>
            <a:endParaRPr lang="en-GB" sz="6400" dirty="0"/>
          </a:p>
        </p:txBody>
      </p:sp>
      <p:pic>
        <p:nvPicPr>
          <p:cNvPr id="5" name="Obraz 4">
            <a:extLst>
              <a:ext uri="{FF2B5EF4-FFF2-40B4-BE49-F238E27FC236}">
                <a16:creationId xmlns:a16="http://schemas.microsoft.com/office/drawing/2014/main" id="{3F27C5E3-33AA-69D8-EE91-BE54E5251625}"/>
              </a:ext>
            </a:extLst>
          </p:cNvPr>
          <p:cNvPicPr>
            <a:picLocks noChangeAspect="1"/>
          </p:cNvPicPr>
          <p:nvPr/>
        </p:nvPicPr>
        <p:blipFill rotWithShape="1">
          <a:blip r:embed="rId3"/>
          <a:srcRect t="15019"/>
          <a:stretch/>
        </p:blipFill>
        <p:spPr>
          <a:xfrm>
            <a:off x="7366016" y="5083928"/>
            <a:ext cx="3676407" cy="388218"/>
          </a:xfrm>
          <a:prstGeom prst="rect">
            <a:avLst/>
          </a:prstGeom>
        </p:spPr>
      </p:pic>
    </p:spTree>
    <p:extLst>
      <p:ext uri="{BB962C8B-B14F-4D97-AF65-F5344CB8AC3E}">
        <p14:creationId xmlns:p14="http://schemas.microsoft.com/office/powerpoint/2010/main" val="1881792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ytuł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rtlCol="0"/>
          <a:lstStyle/>
          <a:p>
            <a:pPr rtl="0"/>
            <a:r>
              <a:rPr lang="pl-PL" dirty="0"/>
              <a:t>GUI</a:t>
            </a:r>
          </a:p>
        </p:txBody>
      </p:sp>
      <p:pic>
        <p:nvPicPr>
          <p:cNvPr id="16" name="Obraz — symbol zastępczy 15">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a:srcRect/>
          <a:stretch/>
        </p:blipFill>
        <p:spPr>
          <a:xfrm>
            <a:off x="0" y="0"/>
            <a:ext cx="4794930" cy="3776472"/>
          </a:xfrm>
        </p:spPr>
      </p:pic>
      <p:sp>
        <p:nvSpPr>
          <p:cNvPr id="13" name="Zawartość — symbol zastępczy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rtlCol="0">
            <a:normAutofit/>
          </a:bodyPr>
          <a:lstStyle/>
          <a:p>
            <a:pPr rtl="0"/>
            <a:r>
              <a:rPr lang="pl-PL" sz="1700" dirty="0"/>
              <a:t>We </a:t>
            </a:r>
            <a:r>
              <a:rPr lang="pl-PL" sz="1700" dirty="0" err="1"/>
              <a:t>decided</a:t>
            </a:r>
            <a:r>
              <a:rPr lang="pl-PL" sz="1700" dirty="0"/>
              <a:t> to </a:t>
            </a:r>
            <a:r>
              <a:rPr lang="pl-PL" sz="1700" dirty="0" err="1"/>
              <a:t>use</a:t>
            </a:r>
            <a:r>
              <a:rPr lang="pl-PL" sz="1700" dirty="0"/>
              <a:t> </a:t>
            </a:r>
            <a:r>
              <a:rPr lang="pl-PL" sz="1700" dirty="0" err="1"/>
              <a:t>gui</a:t>
            </a:r>
            <a:r>
              <a:rPr lang="pl-PL" sz="1700" dirty="0"/>
              <a:t> from qt5 </a:t>
            </a:r>
            <a:r>
              <a:rPr lang="pl-PL" sz="1700" dirty="0" err="1"/>
              <a:t>library</a:t>
            </a:r>
            <a:r>
              <a:rPr lang="pl-PL" sz="1700" dirty="0"/>
              <a:t>. It was </a:t>
            </a:r>
            <a:r>
              <a:rPr lang="pl-PL" sz="1700" dirty="0" err="1"/>
              <a:t>really</a:t>
            </a:r>
            <a:r>
              <a:rPr lang="pl-PL" sz="1700" dirty="0"/>
              <a:t> </a:t>
            </a:r>
            <a:r>
              <a:rPr lang="pl-PL" sz="1700" dirty="0" err="1"/>
              <a:t>easy</a:t>
            </a:r>
            <a:r>
              <a:rPr lang="pl-PL" sz="1700" dirty="0"/>
              <a:t> to </a:t>
            </a:r>
            <a:r>
              <a:rPr lang="pl-PL" sz="1700" dirty="0" err="1"/>
              <a:t>create</a:t>
            </a:r>
            <a:r>
              <a:rPr lang="pl-PL" sz="1700" dirty="0"/>
              <a:t> menu with drag and drop designer and </a:t>
            </a:r>
            <a:r>
              <a:rPr lang="pl-PL" sz="1700" dirty="0" err="1"/>
              <a:t>compile</a:t>
            </a:r>
            <a:r>
              <a:rPr lang="pl-PL" sz="1700" dirty="0"/>
              <a:t> </a:t>
            </a:r>
            <a:r>
              <a:rPr lang="pl-PL" sz="1700" dirty="0" err="1"/>
              <a:t>given</a:t>
            </a:r>
            <a:r>
              <a:rPr lang="pl-PL" sz="1700" dirty="0"/>
              <a:t> .</a:t>
            </a:r>
            <a:r>
              <a:rPr lang="pl-PL" sz="1700" dirty="0" err="1"/>
              <a:t>ui</a:t>
            </a:r>
            <a:r>
              <a:rPr lang="pl-PL" sz="1700" dirty="0"/>
              <a:t> file to </a:t>
            </a:r>
            <a:r>
              <a:rPr lang="pl-PL" sz="1700" dirty="0" err="1"/>
              <a:t>python</a:t>
            </a:r>
            <a:r>
              <a:rPr lang="pl-PL" sz="1700" dirty="0"/>
              <a:t>. It </a:t>
            </a:r>
            <a:r>
              <a:rPr lang="pl-PL" sz="1700" dirty="0" err="1"/>
              <a:t>resulted</a:t>
            </a:r>
            <a:r>
              <a:rPr lang="pl-PL" sz="1700" dirty="0"/>
              <a:t> in </a:t>
            </a:r>
            <a:r>
              <a:rPr lang="en-GB" sz="1700" dirty="0"/>
              <a:t>beautiful </a:t>
            </a:r>
            <a:r>
              <a:rPr lang="pl-PL" sz="1700" dirty="0"/>
              <a:t> </a:t>
            </a:r>
            <a:r>
              <a:rPr lang="pl-PL" sz="1700" dirty="0" err="1"/>
              <a:t>app</a:t>
            </a:r>
            <a:r>
              <a:rPr lang="en-GB" sz="1700" dirty="0" err="1"/>
              <a:t>lication</a:t>
            </a:r>
            <a:r>
              <a:rPr lang="en-GB" sz="1700" dirty="0"/>
              <a:t> with many known features.</a:t>
            </a:r>
            <a:endParaRPr lang="pl-PL" sz="1700" dirty="0"/>
          </a:p>
        </p:txBody>
      </p:sp>
      <p:sp>
        <p:nvSpPr>
          <p:cNvPr id="6" name="Numer slajdu — symbol zastępczy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pl-PL" smtClean="0"/>
              <a:pPr rtl="0"/>
              <a:t>9</a:t>
            </a:fld>
            <a:endParaRPr lang="pl-PL"/>
          </a:p>
        </p:txBody>
      </p:sp>
      <p:pic>
        <p:nvPicPr>
          <p:cNvPr id="8" name="Obraz 7">
            <a:extLst>
              <a:ext uri="{FF2B5EF4-FFF2-40B4-BE49-F238E27FC236}">
                <a16:creationId xmlns:a16="http://schemas.microsoft.com/office/drawing/2014/main" id="{744D9C57-3B70-5E62-6B46-829A57B32FCA}"/>
              </a:ext>
            </a:extLst>
          </p:cNvPr>
          <p:cNvPicPr>
            <a:picLocks noChangeAspect="1"/>
          </p:cNvPicPr>
          <p:nvPr/>
        </p:nvPicPr>
        <p:blipFill>
          <a:blip r:embed="rId4"/>
          <a:stretch>
            <a:fillRect/>
          </a:stretch>
        </p:blipFill>
        <p:spPr>
          <a:xfrm>
            <a:off x="7397070" y="0"/>
            <a:ext cx="4794930" cy="3811931"/>
          </a:xfrm>
          <a:prstGeom prst="rect">
            <a:avLst/>
          </a:prstGeom>
        </p:spPr>
      </p:pic>
      <p:pic>
        <p:nvPicPr>
          <p:cNvPr id="10" name="Obraz 9">
            <a:extLst>
              <a:ext uri="{FF2B5EF4-FFF2-40B4-BE49-F238E27FC236}">
                <a16:creationId xmlns:a16="http://schemas.microsoft.com/office/drawing/2014/main" id="{BD731E28-301C-7606-6D7E-A117606166CC}"/>
              </a:ext>
            </a:extLst>
          </p:cNvPr>
          <p:cNvPicPr>
            <a:picLocks noChangeAspect="1"/>
          </p:cNvPicPr>
          <p:nvPr/>
        </p:nvPicPr>
        <p:blipFill>
          <a:blip r:embed="rId5">
            <a:extLst>
              <a:ext uri="{837473B0-CC2E-450A-ABE3-18F120FF3D39}">
                <a1611:picAttrSrcUrl xmlns:a1611="http://schemas.microsoft.com/office/drawing/2016/11/main" r:id="rId6"/>
              </a:ext>
            </a:extLst>
          </a:blip>
          <a:srcRect/>
          <a:stretch/>
        </p:blipFill>
        <p:spPr>
          <a:xfrm>
            <a:off x="5344907" y="1337434"/>
            <a:ext cx="1502186" cy="1101603"/>
          </a:xfrm>
          <a:prstGeom prst="rect">
            <a:avLst/>
          </a:prstGeom>
        </p:spPr>
      </p:pic>
    </p:spTree>
    <p:extLst>
      <p:ext uri="{BB962C8B-B14F-4D97-AF65-F5344CB8AC3E}">
        <p14:creationId xmlns:p14="http://schemas.microsoft.com/office/powerpoint/2010/main" val="3521561301"/>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4441.tgt.Office_50301113_TF33713516_Win32_OJ112196127" id="{13F340DD-E820-4A45-AE8D-F68A3FDA2EBD}" vid="{E10BDB70-DE34-4756-8F2F-575C338F3077}"/>
    </a:ext>
  </a:ext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{0E5112EA-398B-47F8-9EB5-20AABED584CA}tf33713516_win32</Template>
  <TotalTime>188</TotalTime>
  <Words>448</Words>
  <Application>Microsoft Office PowerPoint</Application>
  <PresentationFormat>Panoramiczny</PresentationFormat>
  <Paragraphs>38</Paragraphs>
  <Slides>10</Slides>
  <Notes>3</Notes>
  <HiddenSlides>0</HiddenSlides>
  <MMClips>0</MMClips>
  <ScaleCrop>false</ScaleCrop>
  <HeadingPairs>
    <vt:vector size="6" baseType="variant">
      <vt:variant>
        <vt:lpstr>Używane czcionki</vt:lpstr>
      </vt:variant>
      <vt:variant>
        <vt:i4>4</vt:i4>
      </vt:variant>
      <vt:variant>
        <vt:lpstr>Motyw</vt:lpstr>
      </vt:variant>
      <vt:variant>
        <vt:i4>1</vt:i4>
      </vt:variant>
      <vt:variant>
        <vt:lpstr>Tytuły slajdów</vt:lpstr>
      </vt:variant>
      <vt:variant>
        <vt:i4>10</vt:i4>
      </vt:variant>
    </vt:vector>
  </HeadingPairs>
  <TitlesOfParts>
    <vt:vector size="15" baseType="lpstr">
      <vt:lpstr>Arial</vt:lpstr>
      <vt:lpstr>Calibri</vt:lpstr>
      <vt:lpstr>Gill Sans MT</vt:lpstr>
      <vt:lpstr>Times New Roman</vt:lpstr>
      <vt:lpstr>3DFloatVTI</vt:lpstr>
      <vt:lpstr>BIAI Project – Check for Whale or Dolphin</vt:lpstr>
      <vt:lpstr>Main goal</vt:lpstr>
      <vt:lpstr>Chosen software </vt:lpstr>
      <vt:lpstr>Decided to go with Convolutional Neural Network (CNN) mainly cause of the need to process images and find distinct features of a Dolphin or a Whale. This model lets create convolutional layers, that work like a small „window” for checking a group of pixels in search for a specific pattern and then convert it to one pixel value.</vt:lpstr>
      <vt:lpstr>First model was inspired by VGG16 model with its sets of 2 convolutional and 1 pooling layers, but because of a big number of filters it required some time to finish training. (around 3 minutes for 1 epoch) The results were always around 60%. At first the compiled losses were done with Poisson method. It soon lost to other models.</vt:lpstr>
      <vt:lpstr>Second model was inspired by VGG16 model with its sets of 2 convolutional and 1 pooling layers. The results were always around 70%. At first the compiled losses were done by binary crossentropy. The method didn’t really work with 2 categories that we gave it. It is better to use this method if you want to define if something is or isn’t.</vt:lpstr>
      <vt:lpstr>Convolutional layer kernel size: 3x3 Maxpooling pool size: 2x2 Maxpooling strides: 2 Dropout: 0.25   This model got added two layers of dropout for preventing the overlearning also tweaked some filters of convolutional layers. This also sped up the training process. The results were very good but we decided to try another method. </vt:lpstr>
      <vt:lpstr>Last method that we tried focus on setting loss to kl_divergence while compiling. This resulted in 91.5% accuracy. Right now if we change parameters we can only see diminishing returns.</vt:lpstr>
      <vt:lpstr>GUI</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BIAI Project – Check for Whale or Dolphin</dc:title>
  <dc:creator>Kacper</dc:creator>
  <cp:lastModifiedBy>Kacper</cp:lastModifiedBy>
  <cp:revision>27</cp:revision>
  <dcterms:created xsi:type="dcterms:W3CDTF">2022-06-17T14:44:45Z</dcterms:created>
  <dcterms:modified xsi:type="dcterms:W3CDTF">2022-06-17T17:53:15Z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